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82" r:id="rId4"/>
  </p:sldMasterIdLst>
  <p:notesMasterIdLst>
    <p:notesMasterId r:id="rId34"/>
  </p:notesMasterIdLst>
  <p:handoutMasterIdLst>
    <p:handoutMasterId r:id="rId35"/>
  </p:handoutMasterIdLst>
  <p:sldIdLst>
    <p:sldId id="1135" r:id="rId5"/>
    <p:sldId id="1246" r:id="rId6"/>
    <p:sldId id="1297" r:id="rId7"/>
    <p:sldId id="1292" r:id="rId8"/>
    <p:sldId id="1293" r:id="rId9"/>
    <p:sldId id="1254" r:id="rId10"/>
    <p:sldId id="1262" r:id="rId11"/>
    <p:sldId id="1263" r:id="rId12"/>
    <p:sldId id="1259" r:id="rId13"/>
    <p:sldId id="1268" r:id="rId14"/>
    <p:sldId id="1296" r:id="rId15"/>
    <p:sldId id="1264" r:id="rId16"/>
    <p:sldId id="1294" r:id="rId17"/>
    <p:sldId id="1265" r:id="rId18"/>
    <p:sldId id="1280" r:id="rId19"/>
    <p:sldId id="1281" r:id="rId20"/>
    <p:sldId id="1289" r:id="rId21"/>
    <p:sldId id="1282" r:id="rId22"/>
    <p:sldId id="1283" r:id="rId23"/>
    <p:sldId id="1284" r:id="rId24"/>
    <p:sldId id="1261" r:id="rId25"/>
    <p:sldId id="1285" r:id="rId26"/>
    <p:sldId id="1286" r:id="rId27"/>
    <p:sldId id="1287" r:id="rId28"/>
    <p:sldId id="1288" r:id="rId29"/>
    <p:sldId id="1291" r:id="rId30"/>
    <p:sldId id="1290" r:id="rId31"/>
    <p:sldId id="1298" r:id="rId32"/>
    <p:sldId id="1299" r:id="rId33"/>
  </p:sldIdLst>
  <p:sldSz cx="12436475" cy="6994525"/>
  <p:notesSz cx="6858000" cy="9144000"/>
  <p:embeddedFontLst>
    <p:embeddedFont>
      <p:font typeface="Arial Black" panose="020B0A04020102020204" pitchFamily="34" charset="0"/>
      <p:bold r:id="rId36"/>
    </p:embeddedFont>
    <p:embeddedFont>
      <p:font typeface="Calibri" panose="020F0502020204030204" pitchFamily="34" charset="0"/>
      <p:regular r:id="rId37"/>
      <p:bold r:id="rId38"/>
      <p:italic r:id="rId39"/>
      <p:boldItalic r:id="rId40"/>
    </p:embeddedFont>
    <p:embeddedFont>
      <p:font typeface="Segoe Script" panose="020B0504020000000003" pitchFamily="34" charset="0"/>
      <p:regular r:id="rId41"/>
      <p:bold r:id="rId42"/>
    </p:embeddedFont>
    <p:embeddedFont>
      <p:font typeface="Segoe UI" panose="020B0502040204020203" pitchFamily="34" charset="0"/>
      <p:regular r:id="rId43"/>
      <p:bold r:id="rId44"/>
      <p:italic r:id="rId45"/>
      <p:boldItalic r:id="rId46"/>
    </p:embeddedFont>
    <p:embeddedFont>
      <p:font typeface="Segoe UI Light" panose="020B0502040204020203" pitchFamily="34" charset="0"/>
      <p:regular r:id="rId47"/>
      <p:italic r:id="rId48"/>
    </p:embeddedFont>
  </p:embeddedFont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layouts" id="{6DD5C800-9A2C-4823-B056-4AFFC9A97500}">
          <p14:sldIdLst>
            <p14:sldId id="1135"/>
            <p14:sldId id="1246"/>
            <p14:sldId id="1297"/>
            <p14:sldId id="1292"/>
            <p14:sldId id="1293"/>
            <p14:sldId id="1254"/>
            <p14:sldId id="1262"/>
            <p14:sldId id="1263"/>
            <p14:sldId id="1259"/>
            <p14:sldId id="1268"/>
            <p14:sldId id="1296"/>
            <p14:sldId id="1264"/>
            <p14:sldId id="1294"/>
            <p14:sldId id="1265"/>
            <p14:sldId id="1280"/>
            <p14:sldId id="1281"/>
            <p14:sldId id="1289"/>
            <p14:sldId id="1282"/>
            <p14:sldId id="1283"/>
            <p14:sldId id="1284"/>
            <p14:sldId id="1261"/>
            <p14:sldId id="1285"/>
            <p14:sldId id="1286"/>
            <p14:sldId id="1287"/>
            <p14:sldId id="1288"/>
            <p14:sldId id="1291"/>
            <p14:sldId id="1290"/>
            <p14:sldId id="1298"/>
            <p14:sldId id="1299"/>
          </p14:sldIdLst>
        </p14:section>
      </p14:sectionLst>
    </p:ext>
    <p:ext uri="{EFAFB233-063F-42B5-8137-9DF3F51BA10A}">
      <p15:sldGuideLst xmlns="" xmlns:p15="http://schemas.microsoft.com/office/powerpoint/2012/main">
        <p15:guide id="1" orient="horz" pos="2203">
          <p15:clr>
            <a:srgbClr val="A4A3A4"/>
          </p15:clr>
        </p15:guide>
        <p15:guide id="2" pos="3917">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FFCC99"/>
    <a:srgbClr val="FFFF00"/>
    <a:srgbClr val="FF9999"/>
    <a:srgbClr val="CC0000"/>
    <a:srgbClr val="990000"/>
    <a:srgbClr val="66FF99"/>
    <a:srgbClr val="CCECFF"/>
    <a:srgbClr val="03BAFB"/>
    <a:srgbClr val="09B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96381" autoAdjust="0"/>
  </p:normalViewPr>
  <p:slideViewPr>
    <p:cSldViewPr>
      <p:cViewPr varScale="1">
        <p:scale>
          <a:sx n="63" d="100"/>
          <a:sy n="63" d="100"/>
        </p:scale>
        <p:origin x="-45" y="-222"/>
      </p:cViewPr>
      <p:guideLst>
        <p:guide orient="horz" pos="2203"/>
        <p:guide pos="3917"/>
      </p:guideLst>
    </p:cSldViewPr>
  </p:slideViewPr>
  <p:outlineViewPr>
    <p:cViewPr>
      <p:scale>
        <a:sx n="33" d="100"/>
        <a:sy n="33" d="100"/>
      </p:scale>
      <p:origin x="0" y="-4008"/>
    </p:cViewPr>
  </p:outlineViewPr>
  <p:notesTextViewPr>
    <p:cViewPr>
      <p:scale>
        <a:sx n="100" d="100"/>
        <a:sy n="100" d="100"/>
      </p:scale>
      <p:origin x="0" y="0"/>
    </p:cViewPr>
  </p:notesTextViewPr>
  <p:sorterViewPr>
    <p:cViewPr>
      <p:scale>
        <a:sx n="44" d="100"/>
        <a:sy n="44" d="100"/>
      </p:scale>
      <p:origin x="0" y="84"/>
    </p:cViewPr>
  </p:sorterViewPr>
  <p:notesViewPr>
    <p:cSldViewPr showGuides="1">
      <p:cViewPr>
        <p:scale>
          <a:sx n="86" d="100"/>
          <a:sy n="86" d="100"/>
        </p:scale>
        <p:origin x="-1797" y="5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dgm:t>
        <a:bodyPr/>
        <a:lstStyle/>
        <a:p>
          <a:r>
            <a:rPr lang="en-US" dirty="0" smtClean="0"/>
            <a:t>Platform</a:t>
          </a:r>
          <a:endParaRPr lang="en-US" dirty="0"/>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DD143641-C6C3-413A-84DA-8C5965AAEFC5}" type="presOf" srcId="{973A34EF-A731-4A7D-8EB8-3E36009F3C81}" destId="{60BA84E8-B42E-499A-A6BE-BA21FEAA9603}" srcOrd="0" destOrd="0" presId="urn:microsoft.com/office/officeart/2005/8/layout/venn3"/>
    <dgm:cxn modelId="{AAFB5621-C345-4434-BECB-516A315FCA1A}" srcId="{A678B42F-D331-4A5F-B34A-847528739E4E}" destId="{3A4F77A7-7AF1-4235-9FBC-0D3203922F9F}" srcOrd="7" destOrd="0" parTransId="{8E613C6C-9134-4DFB-8168-176DB855B720}" sibTransId="{F3BAC7C6-DBCF-465C-94AA-9B809D4BF377}"/>
    <dgm:cxn modelId="{103E0ED4-CBB5-4496-B0BA-0435C37628EA}" type="presOf" srcId="{C5AEADC8-C680-4A1F-B962-5656A6732D80}" destId="{5231F283-93D1-4DD5-977A-7D5A169DA2A4}" srcOrd="0" destOrd="0" presId="urn:microsoft.com/office/officeart/2005/8/layout/venn3"/>
    <dgm:cxn modelId="{F746C3EF-4C41-4823-B2D6-158CCD352478}" srcId="{A678B42F-D331-4A5F-B34A-847528739E4E}" destId="{58A1369D-CB68-48E4-80CE-AD3AA992B6B2}" srcOrd="5" destOrd="0" parTransId="{0C19F3B6-2B06-4DD0-9C96-8ACB00F516EF}" sibTransId="{22AF8AD4-EA7F-4376-AFFA-8EDF73E709DE}"/>
    <dgm:cxn modelId="{66EECCA1-7A66-4608-8CB7-3AF5D78829AB}" srcId="{A678B42F-D331-4A5F-B34A-847528739E4E}" destId="{757AC609-36FB-4BDB-8866-7626E6050BAF}" srcOrd="0" destOrd="0" parTransId="{32B7948B-47F3-46C3-9F30-DF467A5BC873}" sibTransId="{A6D40AF1-F2D8-4B01-A6A6-4F5F5FD35C55}"/>
    <dgm:cxn modelId="{8E41605F-5F62-4543-B96D-9D2ADCA2F090}" type="presOf" srcId="{817B4F76-7C45-405F-89B6-E4B488C95131}" destId="{F99D6038-19C3-4ADD-83DF-1675C8FFD1EF}" srcOrd="0" destOrd="0" presId="urn:microsoft.com/office/officeart/2005/8/layout/venn3"/>
    <dgm:cxn modelId="{E1CA81C9-B2FD-40D8-BEC2-FCB82221AA6E}" type="presOf" srcId="{58A1369D-CB68-48E4-80CE-AD3AA992B6B2}" destId="{F9D40F39-E3F4-4820-9A36-DB825FFF20AE}" srcOrd="0" destOrd="0" presId="urn:microsoft.com/office/officeart/2005/8/layout/venn3"/>
    <dgm:cxn modelId="{52FA80E9-D3CE-46E4-805E-9D5965B6B4E1}" srcId="{A678B42F-D331-4A5F-B34A-847528739E4E}" destId="{C86FD78D-D3B7-4E3D-9FD4-7FFFE35FB649}" srcOrd="9" destOrd="0" parTransId="{D031351F-3C29-44B1-9592-0DF0CE78F802}" sibTransId="{6FE5438C-E790-4E83-80D3-C2962EB63B39}"/>
    <dgm:cxn modelId="{0B4CA177-22CD-4850-BEF7-530089396EB4}" srcId="{A678B42F-D331-4A5F-B34A-847528739E4E}" destId="{D4BACABF-0D28-4C33-87C5-84734791723D}" srcOrd="2" destOrd="0" parTransId="{8FCBB84A-4187-4788-A105-DBD502FA44E8}" sibTransId="{8CD5BFF4-2454-4AF8-B1CC-CF4BEE7055AA}"/>
    <dgm:cxn modelId="{07C4D215-541B-45A2-BEDF-3D1BDD7E024D}" type="presOf" srcId="{3A4F77A7-7AF1-4235-9FBC-0D3203922F9F}" destId="{09576DC0-7099-4571-94E0-1016E65B03DB}" srcOrd="0" destOrd="0" presId="urn:microsoft.com/office/officeart/2005/8/layout/venn3"/>
    <dgm:cxn modelId="{2E43ECE2-6FFE-4A6F-90FA-C15C9DA72482}" type="presOf" srcId="{C86FD78D-D3B7-4E3D-9FD4-7FFFE35FB649}" destId="{E440E47B-4B13-4D74-9EBD-C23AD17DEE46}"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BCDB31DA-43A9-4147-A7C2-40CCA83088EC}" type="presOf" srcId="{690E1002-387A-4F6A-B662-71D0D5F7CC83}" destId="{6383E346-20E5-49CA-9525-50D366F7B313}" srcOrd="0" destOrd="0" presId="urn:microsoft.com/office/officeart/2005/8/layout/venn3"/>
    <dgm:cxn modelId="{B6AC4A3B-448A-40EC-B558-944414456AA7}" srcId="{A678B42F-D331-4A5F-B34A-847528739E4E}" destId="{973A34EF-A731-4A7D-8EB8-3E36009F3C81}" srcOrd="3" destOrd="0" parTransId="{4BA91D0F-5C88-4A6F-9916-A4C6D4225EA0}" sibTransId="{D87502C5-C2DA-438D-82A2-E266CC7EA9FC}"/>
    <dgm:cxn modelId="{17E2C3F0-F2A9-4EC7-B93D-5C463BD4DAC5}" srcId="{A678B42F-D331-4A5F-B34A-847528739E4E}" destId="{817B4F76-7C45-405F-89B6-E4B488C95131}" srcOrd="6" destOrd="0" parTransId="{42B910BC-F5CC-45BB-8D2D-1A32D6E24AAC}" sibTransId="{AAE71D46-70C4-438C-B0B9-F873E47AFD5F}"/>
    <dgm:cxn modelId="{5AF8B6FF-CE2A-4428-8429-67F6090E8572}" type="presOf" srcId="{757AC609-36FB-4BDB-8866-7626E6050BAF}" destId="{35E1F674-A3D1-4A25-8C36-4979881B9C55}" srcOrd="0" destOrd="0" presId="urn:microsoft.com/office/officeart/2005/8/layout/venn3"/>
    <dgm:cxn modelId="{CF445445-7D81-416C-9FE4-56516B46F0E2}" srcId="{A678B42F-D331-4A5F-B34A-847528739E4E}" destId="{C5AEADC8-C680-4A1F-B962-5656A6732D80}" srcOrd="1" destOrd="0" parTransId="{9CF305F5-3A1C-4B06-841B-5D5E75152703}" sibTransId="{73BA1024-5BE6-4C8F-8A60-66E6B5D74F36}"/>
    <dgm:cxn modelId="{575092D4-B326-478C-9379-80000516F806}" type="presOf" srcId="{A678B42F-D331-4A5F-B34A-847528739E4E}" destId="{2E63A713-2395-452D-8A52-7BE48AF47C6F}" srcOrd="0" destOrd="0" presId="urn:microsoft.com/office/officeart/2005/8/layout/venn3"/>
    <dgm:cxn modelId="{70FEE545-D06B-4BE5-8FEC-DC56046F58BE}" type="presOf" srcId="{F776291E-CFA0-45A4-A189-1FAF22DD6C16}" destId="{61D7ECEC-22A9-43FF-A16A-5DA822D80DA8}" srcOrd="0" destOrd="0" presId="urn:microsoft.com/office/officeart/2005/8/layout/venn3"/>
    <dgm:cxn modelId="{7B7DD933-44C2-4885-9114-7D2E8AED2C51}" type="presOf" srcId="{D4BACABF-0D28-4C33-87C5-84734791723D}" destId="{7EE9102C-BF89-42AF-B123-B91395AC7E52}" srcOrd="0" destOrd="0" presId="urn:microsoft.com/office/officeart/2005/8/layout/venn3"/>
    <dgm:cxn modelId="{EA7F3AA6-041D-4F9C-AEC5-1F3435B5C1C8}" srcId="{A678B42F-D331-4A5F-B34A-847528739E4E}" destId="{F776291E-CFA0-45A4-A189-1FAF22DD6C16}" srcOrd="4" destOrd="0" parTransId="{0B77178B-DF3A-424C-9391-C5B30C39EEE4}" sibTransId="{A0612F72-1867-4A3B-AC16-93EB8326D7A1}"/>
    <dgm:cxn modelId="{2402B7FE-F8FD-4ECF-8D27-C0AE96D4BC0C}" type="presParOf" srcId="{2E63A713-2395-452D-8A52-7BE48AF47C6F}" destId="{35E1F674-A3D1-4A25-8C36-4979881B9C55}" srcOrd="0" destOrd="0" presId="urn:microsoft.com/office/officeart/2005/8/layout/venn3"/>
    <dgm:cxn modelId="{687E92C2-1D89-4FBA-9D37-C7A57C9C26FB}" type="presParOf" srcId="{2E63A713-2395-452D-8A52-7BE48AF47C6F}" destId="{A43D147F-2494-4AB1-A3A1-A9E5DC26F680}" srcOrd="1" destOrd="0" presId="urn:microsoft.com/office/officeart/2005/8/layout/venn3"/>
    <dgm:cxn modelId="{7B5878D5-6021-43A6-B549-6F5E6407C516}" type="presParOf" srcId="{2E63A713-2395-452D-8A52-7BE48AF47C6F}" destId="{5231F283-93D1-4DD5-977A-7D5A169DA2A4}" srcOrd="2" destOrd="0" presId="urn:microsoft.com/office/officeart/2005/8/layout/venn3"/>
    <dgm:cxn modelId="{34A2E05F-19BB-4363-BCC3-1377540C582D}" type="presParOf" srcId="{2E63A713-2395-452D-8A52-7BE48AF47C6F}" destId="{EDBF2F47-F45C-4784-AD1B-B63A2A56711D}" srcOrd="3" destOrd="0" presId="urn:microsoft.com/office/officeart/2005/8/layout/venn3"/>
    <dgm:cxn modelId="{0B56B9F7-0B53-4814-BF39-A869A40E3342}" type="presParOf" srcId="{2E63A713-2395-452D-8A52-7BE48AF47C6F}" destId="{7EE9102C-BF89-42AF-B123-B91395AC7E52}" srcOrd="4" destOrd="0" presId="urn:microsoft.com/office/officeart/2005/8/layout/venn3"/>
    <dgm:cxn modelId="{CEE92341-F0B0-4F0C-8373-ABFD5CEEFD30}" type="presParOf" srcId="{2E63A713-2395-452D-8A52-7BE48AF47C6F}" destId="{DBDC54B9-0976-4DB8-AD19-031B68EAC977}" srcOrd="5" destOrd="0" presId="urn:microsoft.com/office/officeart/2005/8/layout/venn3"/>
    <dgm:cxn modelId="{D01F2A46-31CB-49E4-8A4A-A68605D095D0}" type="presParOf" srcId="{2E63A713-2395-452D-8A52-7BE48AF47C6F}" destId="{60BA84E8-B42E-499A-A6BE-BA21FEAA9603}" srcOrd="6" destOrd="0" presId="urn:microsoft.com/office/officeart/2005/8/layout/venn3"/>
    <dgm:cxn modelId="{5254B6DD-1EC4-4346-9394-8A58E2D16289}" type="presParOf" srcId="{2E63A713-2395-452D-8A52-7BE48AF47C6F}" destId="{59903607-0CD9-4528-BC45-B7BA3A28FDD9}" srcOrd="7" destOrd="0" presId="urn:microsoft.com/office/officeart/2005/8/layout/venn3"/>
    <dgm:cxn modelId="{B0FBE826-4E46-427C-8BB5-F489A1DC898E}" type="presParOf" srcId="{2E63A713-2395-452D-8A52-7BE48AF47C6F}" destId="{61D7ECEC-22A9-43FF-A16A-5DA822D80DA8}" srcOrd="8" destOrd="0" presId="urn:microsoft.com/office/officeart/2005/8/layout/venn3"/>
    <dgm:cxn modelId="{EE420F04-1482-461C-9C74-17B16EEFE210}" type="presParOf" srcId="{2E63A713-2395-452D-8A52-7BE48AF47C6F}" destId="{477626ED-87E6-4E40-83FD-471A404A9F62}" srcOrd="9" destOrd="0" presId="urn:microsoft.com/office/officeart/2005/8/layout/venn3"/>
    <dgm:cxn modelId="{05F292F0-25FF-4673-A3C4-510DF697EC0E}" type="presParOf" srcId="{2E63A713-2395-452D-8A52-7BE48AF47C6F}" destId="{F9D40F39-E3F4-4820-9A36-DB825FFF20AE}" srcOrd="10" destOrd="0" presId="urn:microsoft.com/office/officeart/2005/8/layout/venn3"/>
    <dgm:cxn modelId="{32DC168E-064C-4CFD-9C95-343D645B433A}" type="presParOf" srcId="{2E63A713-2395-452D-8A52-7BE48AF47C6F}" destId="{494A36D1-0914-4311-AD39-165C7E3092E2}" srcOrd="11" destOrd="0" presId="urn:microsoft.com/office/officeart/2005/8/layout/venn3"/>
    <dgm:cxn modelId="{6CE4ABD9-D4B5-423C-BC49-C10D63B7281A}" type="presParOf" srcId="{2E63A713-2395-452D-8A52-7BE48AF47C6F}" destId="{F99D6038-19C3-4ADD-83DF-1675C8FFD1EF}" srcOrd="12" destOrd="0" presId="urn:microsoft.com/office/officeart/2005/8/layout/venn3"/>
    <dgm:cxn modelId="{AC5FFC43-633D-427C-A9CB-B675D96313EA}" type="presParOf" srcId="{2E63A713-2395-452D-8A52-7BE48AF47C6F}" destId="{9E48C8C0-EC6A-4CDC-AE85-1D08CFE69B56}" srcOrd="13" destOrd="0" presId="urn:microsoft.com/office/officeart/2005/8/layout/venn3"/>
    <dgm:cxn modelId="{0840C480-021A-462F-8A82-EC4DE8E142D5}" type="presParOf" srcId="{2E63A713-2395-452D-8A52-7BE48AF47C6F}" destId="{09576DC0-7099-4571-94E0-1016E65B03DB}" srcOrd="14" destOrd="0" presId="urn:microsoft.com/office/officeart/2005/8/layout/venn3"/>
    <dgm:cxn modelId="{A3F69246-B0DB-409B-82F8-73963E7B7201}" type="presParOf" srcId="{2E63A713-2395-452D-8A52-7BE48AF47C6F}" destId="{BE81E352-9ACA-4A78-9F7C-46E8CFD902F1}" srcOrd="15" destOrd="0" presId="urn:microsoft.com/office/officeart/2005/8/layout/venn3"/>
    <dgm:cxn modelId="{5515DF38-18BF-434C-B09A-2578CB662231}" type="presParOf" srcId="{2E63A713-2395-452D-8A52-7BE48AF47C6F}" destId="{6383E346-20E5-49CA-9525-50D366F7B313}" srcOrd="16" destOrd="0" presId="urn:microsoft.com/office/officeart/2005/8/layout/venn3"/>
    <dgm:cxn modelId="{6A7CC1ED-8DFD-4FD3-B15B-3292F9B427CF}" type="presParOf" srcId="{2E63A713-2395-452D-8A52-7BE48AF47C6F}" destId="{BFBBC429-F8FE-456A-8B61-5D3651056905}" srcOrd="17" destOrd="0" presId="urn:microsoft.com/office/officeart/2005/8/layout/venn3"/>
    <dgm:cxn modelId="{30994205-40E9-490E-B90E-573BB19016D2}"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a:solidFill>
          <a:srgbClr val="FFFF00">
            <a:alpha val="50000"/>
          </a:srgbClr>
        </a:solidFill>
      </dgm:spPr>
      <dgm:t>
        <a:bodyPr/>
        <a:lstStyle/>
        <a:p>
          <a:r>
            <a:rPr lang="en-US" b="1" dirty="0" smtClean="0">
              <a:solidFill>
                <a:schemeClr val="bg1"/>
              </a:solidFill>
            </a:rPr>
            <a:t>Platform</a:t>
          </a:r>
          <a:endParaRPr lang="en-US" b="1" dirty="0">
            <a:solidFill>
              <a:schemeClr val="bg1"/>
            </a:solidFill>
          </a:endParaRPr>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29F9E530-F6AB-4EE2-8EAB-2BF52807052A}" type="presOf" srcId="{817B4F76-7C45-405F-89B6-E4B488C95131}" destId="{F99D6038-19C3-4ADD-83DF-1675C8FFD1EF}" srcOrd="0" destOrd="0" presId="urn:microsoft.com/office/officeart/2005/8/layout/venn3"/>
    <dgm:cxn modelId="{F1FFD17B-DEA1-4BD9-B70D-C2A9F9F7A7C6}" type="presOf" srcId="{D4BACABF-0D28-4C33-87C5-84734791723D}" destId="{7EE9102C-BF89-42AF-B123-B91395AC7E52}" srcOrd="0" destOrd="0" presId="urn:microsoft.com/office/officeart/2005/8/layout/venn3"/>
    <dgm:cxn modelId="{F746C3EF-4C41-4823-B2D6-158CCD352478}" srcId="{A678B42F-D331-4A5F-B34A-847528739E4E}" destId="{58A1369D-CB68-48E4-80CE-AD3AA992B6B2}" srcOrd="5" destOrd="0" parTransId="{0C19F3B6-2B06-4DD0-9C96-8ACB00F516EF}" sibTransId="{22AF8AD4-EA7F-4376-AFFA-8EDF73E709DE}"/>
    <dgm:cxn modelId="{B6AC4A3B-448A-40EC-B558-944414456AA7}" srcId="{A678B42F-D331-4A5F-B34A-847528739E4E}" destId="{973A34EF-A731-4A7D-8EB8-3E36009F3C81}" srcOrd="3" destOrd="0" parTransId="{4BA91D0F-5C88-4A6F-9916-A4C6D4225EA0}" sibTransId="{D87502C5-C2DA-438D-82A2-E266CC7EA9FC}"/>
    <dgm:cxn modelId="{81AC7164-40BA-45F1-A8AB-9A89633D8297}" type="presOf" srcId="{C5AEADC8-C680-4A1F-B962-5656A6732D80}" destId="{5231F283-93D1-4DD5-977A-7D5A169DA2A4}"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0B4CA177-22CD-4850-BEF7-530089396EB4}" srcId="{A678B42F-D331-4A5F-B34A-847528739E4E}" destId="{D4BACABF-0D28-4C33-87C5-84734791723D}" srcOrd="2" destOrd="0" parTransId="{8FCBB84A-4187-4788-A105-DBD502FA44E8}" sibTransId="{8CD5BFF4-2454-4AF8-B1CC-CF4BEE7055AA}"/>
    <dgm:cxn modelId="{CD859AE4-25C2-4716-A0D4-E63E8396354B}" srcId="{A678B42F-D331-4A5F-B34A-847528739E4E}" destId="{690E1002-387A-4F6A-B662-71D0D5F7CC83}" srcOrd="8" destOrd="0" parTransId="{618AEED5-7FFD-4CCA-8A00-FF6A26C23CA4}" sibTransId="{9ABF8EDE-FDE5-4208-B1E8-8DCC7A10A4F2}"/>
    <dgm:cxn modelId="{66EECCA1-7A66-4608-8CB7-3AF5D78829AB}" srcId="{A678B42F-D331-4A5F-B34A-847528739E4E}" destId="{757AC609-36FB-4BDB-8866-7626E6050BAF}" srcOrd="0" destOrd="0" parTransId="{32B7948B-47F3-46C3-9F30-DF467A5BC873}" sibTransId="{A6D40AF1-F2D8-4B01-A6A6-4F5F5FD35C55}"/>
    <dgm:cxn modelId="{EB376B00-C37D-4920-9522-8E50DC6D1EE5}" type="presOf" srcId="{690E1002-387A-4F6A-B662-71D0D5F7CC83}" destId="{6383E346-20E5-49CA-9525-50D366F7B313}" srcOrd="0" destOrd="0" presId="urn:microsoft.com/office/officeart/2005/8/layout/venn3"/>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3762E538-B71B-4B43-8E1B-F412DB4C745F}" type="presOf" srcId="{757AC609-36FB-4BDB-8866-7626E6050BAF}" destId="{35E1F674-A3D1-4A25-8C36-4979881B9C55}" srcOrd="0" destOrd="0" presId="urn:microsoft.com/office/officeart/2005/8/layout/venn3"/>
    <dgm:cxn modelId="{8F7E35D2-6261-4650-8B9B-54D71684E4B6}" type="presOf" srcId="{F776291E-CFA0-45A4-A189-1FAF22DD6C16}" destId="{61D7ECEC-22A9-43FF-A16A-5DA822D80DA8}" srcOrd="0" destOrd="0" presId="urn:microsoft.com/office/officeart/2005/8/layout/venn3"/>
    <dgm:cxn modelId="{1B1C142B-95D9-4163-BF32-44042B88DD91}" type="presOf" srcId="{A678B42F-D331-4A5F-B34A-847528739E4E}" destId="{2E63A713-2395-452D-8A52-7BE48AF47C6F}" srcOrd="0" destOrd="0" presId="urn:microsoft.com/office/officeart/2005/8/layout/venn3"/>
    <dgm:cxn modelId="{A519C967-9B51-4996-8117-7F735DDD219B}" type="presOf" srcId="{3A4F77A7-7AF1-4235-9FBC-0D3203922F9F}" destId="{09576DC0-7099-4571-94E0-1016E65B03DB}" srcOrd="0" destOrd="0" presId="urn:microsoft.com/office/officeart/2005/8/layout/venn3"/>
    <dgm:cxn modelId="{FFABBF0A-F4A0-4703-B821-B159BE772EAC}" type="presOf" srcId="{973A34EF-A731-4A7D-8EB8-3E36009F3C81}" destId="{60BA84E8-B42E-499A-A6BE-BA21FEAA9603}" srcOrd="0" destOrd="0" presId="urn:microsoft.com/office/officeart/2005/8/layout/venn3"/>
    <dgm:cxn modelId="{CDCBC02E-42A5-4271-894B-B365CC14A223}" type="presOf" srcId="{C86FD78D-D3B7-4E3D-9FD4-7FFFE35FB649}" destId="{E440E47B-4B13-4D74-9EBD-C23AD17DEE46}" srcOrd="0" destOrd="0" presId="urn:microsoft.com/office/officeart/2005/8/layout/venn3"/>
    <dgm:cxn modelId="{7A7B8B1C-7AC5-47BB-A376-DB6924B21EFB}" type="presOf" srcId="{58A1369D-CB68-48E4-80CE-AD3AA992B6B2}" destId="{F9D40F39-E3F4-4820-9A36-DB825FFF20AE}" srcOrd="0" destOrd="0" presId="urn:microsoft.com/office/officeart/2005/8/layout/venn3"/>
    <dgm:cxn modelId="{414CBC92-5253-4ABA-BD2C-57214B27DE8F}" type="presParOf" srcId="{2E63A713-2395-452D-8A52-7BE48AF47C6F}" destId="{35E1F674-A3D1-4A25-8C36-4979881B9C55}" srcOrd="0" destOrd="0" presId="urn:microsoft.com/office/officeart/2005/8/layout/venn3"/>
    <dgm:cxn modelId="{1DA2EBB8-F205-40A6-8E9C-BD40A42C6013}" type="presParOf" srcId="{2E63A713-2395-452D-8A52-7BE48AF47C6F}" destId="{A43D147F-2494-4AB1-A3A1-A9E5DC26F680}" srcOrd="1" destOrd="0" presId="urn:microsoft.com/office/officeart/2005/8/layout/venn3"/>
    <dgm:cxn modelId="{31DFF37F-D0EF-413C-9DC2-0E23C2475A63}" type="presParOf" srcId="{2E63A713-2395-452D-8A52-7BE48AF47C6F}" destId="{5231F283-93D1-4DD5-977A-7D5A169DA2A4}" srcOrd="2" destOrd="0" presId="urn:microsoft.com/office/officeart/2005/8/layout/venn3"/>
    <dgm:cxn modelId="{E755B30D-73A7-4B16-93BF-69F42286A7AF}" type="presParOf" srcId="{2E63A713-2395-452D-8A52-7BE48AF47C6F}" destId="{EDBF2F47-F45C-4784-AD1B-B63A2A56711D}" srcOrd="3" destOrd="0" presId="urn:microsoft.com/office/officeart/2005/8/layout/venn3"/>
    <dgm:cxn modelId="{5AD741CE-7273-444F-AB32-069672B5FA66}" type="presParOf" srcId="{2E63A713-2395-452D-8A52-7BE48AF47C6F}" destId="{7EE9102C-BF89-42AF-B123-B91395AC7E52}" srcOrd="4" destOrd="0" presId="urn:microsoft.com/office/officeart/2005/8/layout/venn3"/>
    <dgm:cxn modelId="{A3D407FF-F0B5-40B8-B599-99FBADCA855C}" type="presParOf" srcId="{2E63A713-2395-452D-8A52-7BE48AF47C6F}" destId="{DBDC54B9-0976-4DB8-AD19-031B68EAC977}" srcOrd="5" destOrd="0" presId="urn:microsoft.com/office/officeart/2005/8/layout/venn3"/>
    <dgm:cxn modelId="{A912BBED-F3C4-45E1-8CDC-B59AA1B7C9C5}" type="presParOf" srcId="{2E63A713-2395-452D-8A52-7BE48AF47C6F}" destId="{60BA84E8-B42E-499A-A6BE-BA21FEAA9603}" srcOrd="6" destOrd="0" presId="urn:microsoft.com/office/officeart/2005/8/layout/venn3"/>
    <dgm:cxn modelId="{232202E3-6E42-4BDB-994A-B541A4E3D6BA}" type="presParOf" srcId="{2E63A713-2395-452D-8A52-7BE48AF47C6F}" destId="{59903607-0CD9-4528-BC45-B7BA3A28FDD9}" srcOrd="7" destOrd="0" presId="urn:microsoft.com/office/officeart/2005/8/layout/venn3"/>
    <dgm:cxn modelId="{5850E05C-AA7C-4249-B603-25285469CADC}" type="presParOf" srcId="{2E63A713-2395-452D-8A52-7BE48AF47C6F}" destId="{61D7ECEC-22A9-43FF-A16A-5DA822D80DA8}" srcOrd="8" destOrd="0" presId="urn:microsoft.com/office/officeart/2005/8/layout/venn3"/>
    <dgm:cxn modelId="{1246A0F8-7243-45AA-AB39-2573EAC6F3E3}" type="presParOf" srcId="{2E63A713-2395-452D-8A52-7BE48AF47C6F}" destId="{477626ED-87E6-4E40-83FD-471A404A9F62}" srcOrd="9" destOrd="0" presId="urn:microsoft.com/office/officeart/2005/8/layout/venn3"/>
    <dgm:cxn modelId="{90504848-CF56-4A3D-96C1-E5D7E3669272}" type="presParOf" srcId="{2E63A713-2395-452D-8A52-7BE48AF47C6F}" destId="{F9D40F39-E3F4-4820-9A36-DB825FFF20AE}" srcOrd="10" destOrd="0" presId="urn:microsoft.com/office/officeart/2005/8/layout/venn3"/>
    <dgm:cxn modelId="{AE139B09-A2E6-4A7D-BBE9-97B787A91F83}" type="presParOf" srcId="{2E63A713-2395-452D-8A52-7BE48AF47C6F}" destId="{494A36D1-0914-4311-AD39-165C7E3092E2}" srcOrd="11" destOrd="0" presId="urn:microsoft.com/office/officeart/2005/8/layout/venn3"/>
    <dgm:cxn modelId="{A85145C5-0A9A-40A5-A22E-D226EC1A7B90}" type="presParOf" srcId="{2E63A713-2395-452D-8A52-7BE48AF47C6F}" destId="{F99D6038-19C3-4ADD-83DF-1675C8FFD1EF}" srcOrd="12" destOrd="0" presId="urn:microsoft.com/office/officeart/2005/8/layout/venn3"/>
    <dgm:cxn modelId="{8537FC94-1484-4B5C-AD50-48AE7E573B1D}" type="presParOf" srcId="{2E63A713-2395-452D-8A52-7BE48AF47C6F}" destId="{9E48C8C0-EC6A-4CDC-AE85-1D08CFE69B56}" srcOrd="13" destOrd="0" presId="urn:microsoft.com/office/officeart/2005/8/layout/venn3"/>
    <dgm:cxn modelId="{E4F03315-6CDA-4A99-AF43-77903090434B}" type="presParOf" srcId="{2E63A713-2395-452D-8A52-7BE48AF47C6F}" destId="{09576DC0-7099-4571-94E0-1016E65B03DB}" srcOrd="14" destOrd="0" presId="urn:microsoft.com/office/officeart/2005/8/layout/venn3"/>
    <dgm:cxn modelId="{FF3D22B7-8446-45ED-8D68-9ECCA60CD962}" type="presParOf" srcId="{2E63A713-2395-452D-8A52-7BE48AF47C6F}" destId="{BE81E352-9ACA-4A78-9F7C-46E8CFD902F1}" srcOrd="15" destOrd="0" presId="urn:microsoft.com/office/officeart/2005/8/layout/venn3"/>
    <dgm:cxn modelId="{D0639506-792D-40E4-BB81-20E8096FBF14}" type="presParOf" srcId="{2E63A713-2395-452D-8A52-7BE48AF47C6F}" destId="{6383E346-20E5-49CA-9525-50D366F7B313}" srcOrd="16" destOrd="0" presId="urn:microsoft.com/office/officeart/2005/8/layout/venn3"/>
    <dgm:cxn modelId="{F7662BB1-8B7F-41A4-AFBB-537562AE8E5F}" type="presParOf" srcId="{2E63A713-2395-452D-8A52-7BE48AF47C6F}" destId="{BFBBC429-F8FE-456A-8B61-5D3651056905}" srcOrd="17" destOrd="0" presId="urn:microsoft.com/office/officeart/2005/8/layout/venn3"/>
    <dgm:cxn modelId="{57735459-97E0-48E3-B2AD-034E1DF12394}"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a:solidFill>
          <a:srgbClr val="00188F">
            <a:alpha val="49804"/>
          </a:srgbClr>
        </a:solidFill>
      </dgm:spPr>
      <dgm:t>
        <a:bodyPr/>
        <a:lstStyle/>
        <a:p>
          <a:r>
            <a:rPr lang="en-US" b="0" dirty="0" smtClean="0">
              <a:solidFill>
                <a:schemeClr val="tx1"/>
              </a:solidFill>
            </a:rPr>
            <a:t>Platform</a:t>
          </a:r>
          <a:endParaRPr lang="en-US" b="0" dirty="0">
            <a:solidFill>
              <a:schemeClr val="tx1"/>
            </a:solidFill>
          </a:endParaRPr>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a:solidFill>
          <a:srgbClr val="FFFF00">
            <a:alpha val="50000"/>
          </a:srgbClr>
        </a:solidFill>
      </dgm:spPr>
      <dgm:t>
        <a:bodyPr/>
        <a:lstStyle/>
        <a:p>
          <a:r>
            <a:rPr lang="en-US" b="1" dirty="0" smtClean="0">
              <a:solidFill>
                <a:schemeClr val="bg1"/>
              </a:solidFill>
            </a:rPr>
            <a:t>Testing</a:t>
          </a:r>
          <a:endParaRPr lang="en-US" b="1" dirty="0">
            <a:solidFill>
              <a:schemeClr val="bg1"/>
            </a:solidFill>
          </a:endParaRPr>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F746C3EF-4C41-4823-B2D6-158CCD352478}" srcId="{A678B42F-D331-4A5F-B34A-847528739E4E}" destId="{58A1369D-CB68-48E4-80CE-AD3AA992B6B2}" srcOrd="5" destOrd="0" parTransId="{0C19F3B6-2B06-4DD0-9C96-8ACB00F516EF}" sibTransId="{22AF8AD4-EA7F-4376-AFFA-8EDF73E709DE}"/>
    <dgm:cxn modelId="{3D298E08-69A1-4CB2-964E-EC068815614F}" type="presOf" srcId="{3A4F77A7-7AF1-4235-9FBC-0D3203922F9F}" destId="{09576DC0-7099-4571-94E0-1016E65B03DB}" srcOrd="0" destOrd="0" presId="urn:microsoft.com/office/officeart/2005/8/layout/venn3"/>
    <dgm:cxn modelId="{B6AC4A3B-448A-40EC-B558-944414456AA7}" srcId="{A678B42F-D331-4A5F-B34A-847528739E4E}" destId="{973A34EF-A731-4A7D-8EB8-3E36009F3C81}" srcOrd="3" destOrd="0" parTransId="{4BA91D0F-5C88-4A6F-9916-A4C6D4225EA0}" sibTransId="{D87502C5-C2DA-438D-82A2-E266CC7EA9FC}"/>
    <dgm:cxn modelId="{DAD8C348-8826-4A00-AF19-D7F57ECD539D}" type="presOf" srcId="{F776291E-CFA0-45A4-A189-1FAF22DD6C16}" destId="{61D7ECEC-22A9-43FF-A16A-5DA822D80DA8}" srcOrd="0" destOrd="0" presId="urn:microsoft.com/office/officeart/2005/8/layout/venn3"/>
    <dgm:cxn modelId="{1FFA205C-4DDD-4F9F-8581-7F00C3074B61}" type="presOf" srcId="{A678B42F-D331-4A5F-B34A-847528739E4E}" destId="{2E63A713-2395-452D-8A52-7BE48AF47C6F}" srcOrd="0" destOrd="0" presId="urn:microsoft.com/office/officeart/2005/8/layout/venn3"/>
    <dgm:cxn modelId="{1AA16EDD-CFBD-4FB7-B95E-A6F453F79BFB}" type="presOf" srcId="{757AC609-36FB-4BDB-8866-7626E6050BAF}" destId="{35E1F674-A3D1-4A25-8C36-4979881B9C55}"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FD702BFE-AC7E-498D-BB77-0D551FFB3B36}" type="presOf" srcId="{58A1369D-CB68-48E4-80CE-AD3AA992B6B2}" destId="{F9D40F39-E3F4-4820-9A36-DB825FFF20AE}" srcOrd="0" destOrd="0" presId="urn:microsoft.com/office/officeart/2005/8/layout/venn3"/>
    <dgm:cxn modelId="{0B4CA177-22CD-4850-BEF7-530089396EB4}" srcId="{A678B42F-D331-4A5F-B34A-847528739E4E}" destId="{D4BACABF-0D28-4C33-87C5-84734791723D}" srcOrd="2" destOrd="0" parTransId="{8FCBB84A-4187-4788-A105-DBD502FA44E8}" sibTransId="{8CD5BFF4-2454-4AF8-B1CC-CF4BEE7055AA}"/>
    <dgm:cxn modelId="{331E16AE-AFCC-4A9B-A459-A365BA69FA12}" type="presOf" srcId="{690E1002-387A-4F6A-B662-71D0D5F7CC83}" destId="{6383E346-20E5-49CA-9525-50D366F7B313}"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66EECCA1-7A66-4608-8CB7-3AF5D78829AB}" srcId="{A678B42F-D331-4A5F-B34A-847528739E4E}" destId="{757AC609-36FB-4BDB-8866-7626E6050BAF}" srcOrd="0" destOrd="0" parTransId="{32B7948B-47F3-46C3-9F30-DF467A5BC873}" sibTransId="{A6D40AF1-F2D8-4B01-A6A6-4F5F5FD35C55}"/>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F2BE29F6-D5DF-42C7-8226-FCEB049AA75A}" type="presOf" srcId="{C86FD78D-D3B7-4E3D-9FD4-7FFFE35FB649}" destId="{E440E47B-4B13-4D74-9EBD-C23AD17DEE46}" srcOrd="0" destOrd="0" presId="urn:microsoft.com/office/officeart/2005/8/layout/venn3"/>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F2FAFBAB-1B31-4B2B-8775-4749FF3EB8F0}" type="presOf" srcId="{D4BACABF-0D28-4C33-87C5-84734791723D}" destId="{7EE9102C-BF89-42AF-B123-B91395AC7E52}" srcOrd="0" destOrd="0" presId="urn:microsoft.com/office/officeart/2005/8/layout/venn3"/>
    <dgm:cxn modelId="{777B7528-DF1D-476D-9B64-A72CCE6ECDAA}" type="presOf" srcId="{C5AEADC8-C680-4A1F-B962-5656A6732D80}" destId="{5231F283-93D1-4DD5-977A-7D5A169DA2A4}" srcOrd="0" destOrd="0" presId="urn:microsoft.com/office/officeart/2005/8/layout/venn3"/>
    <dgm:cxn modelId="{24647F5A-FDF3-47F9-AC6B-1B33958CD986}" type="presOf" srcId="{817B4F76-7C45-405F-89B6-E4B488C95131}" destId="{F99D6038-19C3-4ADD-83DF-1675C8FFD1EF}" srcOrd="0" destOrd="0" presId="urn:microsoft.com/office/officeart/2005/8/layout/venn3"/>
    <dgm:cxn modelId="{69B20938-1136-43DC-9BDA-7E4C67A2D87D}" type="presOf" srcId="{973A34EF-A731-4A7D-8EB8-3E36009F3C81}" destId="{60BA84E8-B42E-499A-A6BE-BA21FEAA9603}" srcOrd="0" destOrd="0" presId="urn:microsoft.com/office/officeart/2005/8/layout/venn3"/>
    <dgm:cxn modelId="{6E6DA67B-A367-43F2-901D-20640A281327}" type="presParOf" srcId="{2E63A713-2395-452D-8A52-7BE48AF47C6F}" destId="{35E1F674-A3D1-4A25-8C36-4979881B9C55}" srcOrd="0" destOrd="0" presId="urn:microsoft.com/office/officeart/2005/8/layout/venn3"/>
    <dgm:cxn modelId="{D2DAB4A2-2A26-493D-B4BD-9E299BEF2EF0}" type="presParOf" srcId="{2E63A713-2395-452D-8A52-7BE48AF47C6F}" destId="{A43D147F-2494-4AB1-A3A1-A9E5DC26F680}" srcOrd="1" destOrd="0" presId="urn:microsoft.com/office/officeart/2005/8/layout/venn3"/>
    <dgm:cxn modelId="{3C290FF5-BF50-4575-A1BE-394CDA27ED78}" type="presParOf" srcId="{2E63A713-2395-452D-8A52-7BE48AF47C6F}" destId="{5231F283-93D1-4DD5-977A-7D5A169DA2A4}" srcOrd="2" destOrd="0" presId="urn:microsoft.com/office/officeart/2005/8/layout/venn3"/>
    <dgm:cxn modelId="{FBE3466C-A53B-4C88-BA18-8F65F1E3DEA9}" type="presParOf" srcId="{2E63A713-2395-452D-8A52-7BE48AF47C6F}" destId="{EDBF2F47-F45C-4784-AD1B-B63A2A56711D}" srcOrd="3" destOrd="0" presId="urn:microsoft.com/office/officeart/2005/8/layout/venn3"/>
    <dgm:cxn modelId="{F6565AFC-93A0-4D33-ADF9-7CBC617AE46B}" type="presParOf" srcId="{2E63A713-2395-452D-8A52-7BE48AF47C6F}" destId="{7EE9102C-BF89-42AF-B123-B91395AC7E52}" srcOrd="4" destOrd="0" presId="urn:microsoft.com/office/officeart/2005/8/layout/venn3"/>
    <dgm:cxn modelId="{114D9A88-2B59-40AD-A88F-A70C0EAFBFAA}" type="presParOf" srcId="{2E63A713-2395-452D-8A52-7BE48AF47C6F}" destId="{DBDC54B9-0976-4DB8-AD19-031B68EAC977}" srcOrd="5" destOrd="0" presId="urn:microsoft.com/office/officeart/2005/8/layout/venn3"/>
    <dgm:cxn modelId="{4F8127E0-4CB6-4CE4-9300-1F70C4E3C930}" type="presParOf" srcId="{2E63A713-2395-452D-8A52-7BE48AF47C6F}" destId="{60BA84E8-B42E-499A-A6BE-BA21FEAA9603}" srcOrd="6" destOrd="0" presId="urn:microsoft.com/office/officeart/2005/8/layout/venn3"/>
    <dgm:cxn modelId="{8D55AA6F-0A5E-4B31-ABE8-72079521EB6E}" type="presParOf" srcId="{2E63A713-2395-452D-8A52-7BE48AF47C6F}" destId="{59903607-0CD9-4528-BC45-B7BA3A28FDD9}" srcOrd="7" destOrd="0" presId="urn:microsoft.com/office/officeart/2005/8/layout/venn3"/>
    <dgm:cxn modelId="{E3EF8214-FAC8-449D-AFBC-49731B0BB92E}" type="presParOf" srcId="{2E63A713-2395-452D-8A52-7BE48AF47C6F}" destId="{61D7ECEC-22A9-43FF-A16A-5DA822D80DA8}" srcOrd="8" destOrd="0" presId="urn:microsoft.com/office/officeart/2005/8/layout/venn3"/>
    <dgm:cxn modelId="{79EF0D07-7073-46CB-96B4-2A45B4524BE3}" type="presParOf" srcId="{2E63A713-2395-452D-8A52-7BE48AF47C6F}" destId="{477626ED-87E6-4E40-83FD-471A404A9F62}" srcOrd="9" destOrd="0" presId="urn:microsoft.com/office/officeart/2005/8/layout/venn3"/>
    <dgm:cxn modelId="{8B6F656E-27B1-45BC-9424-99603C98F152}" type="presParOf" srcId="{2E63A713-2395-452D-8A52-7BE48AF47C6F}" destId="{F9D40F39-E3F4-4820-9A36-DB825FFF20AE}" srcOrd="10" destOrd="0" presId="urn:microsoft.com/office/officeart/2005/8/layout/venn3"/>
    <dgm:cxn modelId="{8F04F268-A889-486D-98BE-8B629DC84BB8}" type="presParOf" srcId="{2E63A713-2395-452D-8A52-7BE48AF47C6F}" destId="{494A36D1-0914-4311-AD39-165C7E3092E2}" srcOrd="11" destOrd="0" presId="urn:microsoft.com/office/officeart/2005/8/layout/venn3"/>
    <dgm:cxn modelId="{BAED1C34-FA12-4FC7-9FB9-5868FF35C96D}" type="presParOf" srcId="{2E63A713-2395-452D-8A52-7BE48AF47C6F}" destId="{F99D6038-19C3-4ADD-83DF-1675C8FFD1EF}" srcOrd="12" destOrd="0" presId="urn:microsoft.com/office/officeart/2005/8/layout/venn3"/>
    <dgm:cxn modelId="{AC112170-F716-4C4D-AD29-CE0530579860}" type="presParOf" srcId="{2E63A713-2395-452D-8A52-7BE48AF47C6F}" destId="{9E48C8C0-EC6A-4CDC-AE85-1D08CFE69B56}" srcOrd="13" destOrd="0" presId="urn:microsoft.com/office/officeart/2005/8/layout/venn3"/>
    <dgm:cxn modelId="{50005DFD-22E0-4EA4-83AB-1DBAC89B8114}" type="presParOf" srcId="{2E63A713-2395-452D-8A52-7BE48AF47C6F}" destId="{09576DC0-7099-4571-94E0-1016E65B03DB}" srcOrd="14" destOrd="0" presId="urn:microsoft.com/office/officeart/2005/8/layout/venn3"/>
    <dgm:cxn modelId="{931457AC-ACCB-40E9-842C-D762CC933353}" type="presParOf" srcId="{2E63A713-2395-452D-8A52-7BE48AF47C6F}" destId="{BE81E352-9ACA-4A78-9F7C-46E8CFD902F1}" srcOrd="15" destOrd="0" presId="urn:microsoft.com/office/officeart/2005/8/layout/venn3"/>
    <dgm:cxn modelId="{E2B19832-2C3F-4D1E-BE63-0C7F813A9F0E}" type="presParOf" srcId="{2E63A713-2395-452D-8A52-7BE48AF47C6F}" destId="{6383E346-20E5-49CA-9525-50D366F7B313}" srcOrd="16" destOrd="0" presId="urn:microsoft.com/office/officeart/2005/8/layout/venn3"/>
    <dgm:cxn modelId="{93160EB3-8C4F-4F82-BD02-236E338618F5}" type="presParOf" srcId="{2E63A713-2395-452D-8A52-7BE48AF47C6F}" destId="{BFBBC429-F8FE-456A-8B61-5D3651056905}" srcOrd="17" destOrd="0" presId="urn:microsoft.com/office/officeart/2005/8/layout/venn3"/>
    <dgm:cxn modelId="{F171CD5C-C3F4-4C0A-9768-66C1E386385C}"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a:solidFill>
          <a:srgbClr val="00188F">
            <a:alpha val="49804"/>
          </a:srgbClr>
        </a:solidFill>
      </dgm:spPr>
      <dgm:t>
        <a:bodyPr/>
        <a:lstStyle/>
        <a:p>
          <a:r>
            <a:rPr lang="en-US" b="0" dirty="0" smtClean="0">
              <a:solidFill>
                <a:schemeClr val="tx1"/>
              </a:solidFill>
            </a:rPr>
            <a:t>Platform</a:t>
          </a:r>
          <a:endParaRPr lang="en-US" b="0" dirty="0">
            <a:solidFill>
              <a:schemeClr val="tx1"/>
            </a:solidFill>
          </a:endParaRPr>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a:solidFill>
          <a:srgbClr val="FFFF00">
            <a:alpha val="50000"/>
          </a:srgbClr>
        </a:solidFill>
      </dgm:spPr>
      <dgm:t>
        <a:bodyPr/>
        <a:lstStyle/>
        <a:p>
          <a:r>
            <a:rPr lang="en-US" b="1" dirty="0" smtClean="0">
              <a:solidFill>
                <a:schemeClr val="bg1"/>
              </a:solidFill>
            </a:rPr>
            <a:t>Publicity</a:t>
          </a:r>
          <a:endParaRPr lang="en-US" b="1" dirty="0">
            <a:solidFill>
              <a:schemeClr val="bg1"/>
            </a:solidFill>
          </a:endParaRPr>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A4A2EB66-3FEF-4AC8-850F-2A244A5621D7}" type="presOf" srcId="{690E1002-387A-4F6A-B662-71D0D5F7CC83}" destId="{6383E346-20E5-49CA-9525-50D366F7B313}" srcOrd="0" destOrd="0" presId="urn:microsoft.com/office/officeart/2005/8/layout/venn3"/>
    <dgm:cxn modelId="{F746C3EF-4C41-4823-B2D6-158CCD352478}" srcId="{A678B42F-D331-4A5F-B34A-847528739E4E}" destId="{58A1369D-CB68-48E4-80CE-AD3AA992B6B2}" srcOrd="5" destOrd="0" parTransId="{0C19F3B6-2B06-4DD0-9C96-8ACB00F516EF}" sibTransId="{22AF8AD4-EA7F-4376-AFFA-8EDF73E709DE}"/>
    <dgm:cxn modelId="{B6AC4A3B-448A-40EC-B558-944414456AA7}" srcId="{A678B42F-D331-4A5F-B34A-847528739E4E}" destId="{973A34EF-A731-4A7D-8EB8-3E36009F3C81}" srcOrd="3" destOrd="0" parTransId="{4BA91D0F-5C88-4A6F-9916-A4C6D4225EA0}" sibTransId="{D87502C5-C2DA-438D-82A2-E266CC7EA9FC}"/>
    <dgm:cxn modelId="{4A37233E-6B01-492A-9370-27245C7362C3}" type="presOf" srcId="{D4BACABF-0D28-4C33-87C5-84734791723D}" destId="{7EE9102C-BF89-42AF-B123-B91395AC7E52}" srcOrd="0" destOrd="0" presId="urn:microsoft.com/office/officeart/2005/8/layout/venn3"/>
    <dgm:cxn modelId="{1F453A60-AAB8-4E5F-A31C-B6A85D8B42AC}" type="presOf" srcId="{817B4F76-7C45-405F-89B6-E4B488C95131}" destId="{F99D6038-19C3-4ADD-83DF-1675C8FFD1EF}" srcOrd="0" destOrd="0" presId="urn:microsoft.com/office/officeart/2005/8/layout/venn3"/>
    <dgm:cxn modelId="{2996E8CA-FE81-40F7-A184-DC3706240752}" type="presOf" srcId="{C86FD78D-D3B7-4E3D-9FD4-7FFFE35FB649}" destId="{E440E47B-4B13-4D74-9EBD-C23AD17DEE46}"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0B4CA177-22CD-4850-BEF7-530089396EB4}" srcId="{A678B42F-D331-4A5F-B34A-847528739E4E}" destId="{D4BACABF-0D28-4C33-87C5-84734791723D}" srcOrd="2" destOrd="0" parTransId="{8FCBB84A-4187-4788-A105-DBD502FA44E8}" sibTransId="{8CD5BFF4-2454-4AF8-B1CC-CF4BEE7055AA}"/>
    <dgm:cxn modelId="{3148106B-C352-45FF-A2DD-CA3D8C8680BA}" type="presOf" srcId="{973A34EF-A731-4A7D-8EB8-3E36009F3C81}" destId="{60BA84E8-B42E-499A-A6BE-BA21FEAA9603}"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4E151C0C-CB67-4583-A573-D090EF055388}" type="presOf" srcId="{3A4F77A7-7AF1-4235-9FBC-0D3203922F9F}" destId="{09576DC0-7099-4571-94E0-1016E65B03DB}" srcOrd="0" destOrd="0" presId="urn:microsoft.com/office/officeart/2005/8/layout/venn3"/>
    <dgm:cxn modelId="{66EECCA1-7A66-4608-8CB7-3AF5D78829AB}" srcId="{A678B42F-D331-4A5F-B34A-847528739E4E}" destId="{757AC609-36FB-4BDB-8866-7626E6050BAF}" srcOrd="0" destOrd="0" parTransId="{32B7948B-47F3-46C3-9F30-DF467A5BC873}" sibTransId="{A6D40AF1-F2D8-4B01-A6A6-4F5F5FD35C55}"/>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0D9B8C56-3DE7-44B7-9950-5868DE60019C}" type="presOf" srcId="{A678B42F-D331-4A5F-B34A-847528739E4E}" destId="{2E63A713-2395-452D-8A52-7BE48AF47C6F}" srcOrd="0" destOrd="0" presId="urn:microsoft.com/office/officeart/2005/8/layout/venn3"/>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04E7A8C9-B9F0-486D-9FD7-CC6D1C228102}" type="presOf" srcId="{C5AEADC8-C680-4A1F-B962-5656A6732D80}" destId="{5231F283-93D1-4DD5-977A-7D5A169DA2A4}" srcOrd="0" destOrd="0" presId="urn:microsoft.com/office/officeart/2005/8/layout/venn3"/>
    <dgm:cxn modelId="{9FB2B35B-84DA-45A5-85A4-D09A530268DA}" type="presOf" srcId="{757AC609-36FB-4BDB-8866-7626E6050BAF}" destId="{35E1F674-A3D1-4A25-8C36-4979881B9C55}" srcOrd="0" destOrd="0" presId="urn:microsoft.com/office/officeart/2005/8/layout/venn3"/>
    <dgm:cxn modelId="{0E3A40DA-8A79-4613-B0DD-15AA8C3AF2E3}" type="presOf" srcId="{58A1369D-CB68-48E4-80CE-AD3AA992B6B2}" destId="{F9D40F39-E3F4-4820-9A36-DB825FFF20AE}" srcOrd="0" destOrd="0" presId="urn:microsoft.com/office/officeart/2005/8/layout/venn3"/>
    <dgm:cxn modelId="{7AA285CB-E222-4A54-8D18-036AC88B72C6}" type="presOf" srcId="{F776291E-CFA0-45A4-A189-1FAF22DD6C16}" destId="{61D7ECEC-22A9-43FF-A16A-5DA822D80DA8}" srcOrd="0" destOrd="0" presId="urn:microsoft.com/office/officeart/2005/8/layout/venn3"/>
    <dgm:cxn modelId="{6BC9EB52-9153-44D8-A4D7-63EAA07F6460}" type="presParOf" srcId="{2E63A713-2395-452D-8A52-7BE48AF47C6F}" destId="{35E1F674-A3D1-4A25-8C36-4979881B9C55}" srcOrd="0" destOrd="0" presId="urn:microsoft.com/office/officeart/2005/8/layout/venn3"/>
    <dgm:cxn modelId="{BEE4F934-C209-4C07-9861-1E98FBEB7DFC}" type="presParOf" srcId="{2E63A713-2395-452D-8A52-7BE48AF47C6F}" destId="{A43D147F-2494-4AB1-A3A1-A9E5DC26F680}" srcOrd="1" destOrd="0" presId="urn:microsoft.com/office/officeart/2005/8/layout/venn3"/>
    <dgm:cxn modelId="{F9A5B3F8-1E8C-4115-92FA-2FC1DB58A69F}" type="presParOf" srcId="{2E63A713-2395-452D-8A52-7BE48AF47C6F}" destId="{5231F283-93D1-4DD5-977A-7D5A169DA2A4}" srcOrd="2" destOrd="0" presId="urn:microsoft.com/office/officeart/2005/8/layout/venn3"/>
    <dgm:cxn modelId="{42D5987C-EF89-48F4-9EC7-7A0B1683F628}" type="presParOf" srcId="{2E63A713-2395-452D-8A52-7BE48AF47C6F}" destId="{EDBF2F47-F45C-4784-AD1B-B63A2A56711D}" srcOrd="3" destOrd="0" presId="urn:microsoft.com/office/officeart/2005/8/layout/venn3"/>
    <dgm:cxn modelId="{2874ABA2-7AC0-4B29-A38B-CB98427FD0CD}" type="presParOf" srcId="{2E63A713-2395-452D-8A52-7BE48AF47C6F}" destId="{7EE9102C-BF89-42AF-B123-B91395AC7E52}" srcOrd="4" destOrd="0" presId="urn:microsoft.com/office/officeart/2005/8/layout/venn3"/>
    <dgm:cxn modelId="{2BEA3301-8F2C-4513-893E-AB5C96663A91}" type="presParOf" srcId="{2E63A713-2395-452D-8A52-7BE48AF47C6F}" destId="{DBDC54B9-0976-4DB8-AD19-031B68EAC977}" srcOrd="5" destOrd="0" presId="urn:microsoft.com/office/officeart/2005/8/layout/venn3"/>
    <dgm:cxn modelId="{D642C6F2-B2BC-475B-96AA-0D62452BF6E0}" type="presParOf" srcId="{2E63A713-2395-452D-8A52-7BE48AF47C6F}" destId="{60BA84E8-B42E-499A-A6BE-BA21FEAA9603}" srcOrd="6" destOrd="0" presId="urn:microsoft.com/office/officeart/2005/8/layout/venn3"/>
    <dgm:cxn modelId="{574561D3-7C19-4617-B687-8493E2820832}" type="presParOf" srcId="{2E63A713-2395-452D-8A52-7BE48AF47C6F}" destId="{59903607-0CD9-4528-BC45-B7BA3A28FDD9}" srcOrd="7" destOrd="0" presId="urn:microsoft.com/office/officeart/2005/8/layout/venn3"/>
    <dgm:cxn modelId="{B44B7836-DE53-4F7F-8983-F28C629FA62E}" type="presParOf" srcId="{2E63A713-2395-452D-8A52-7BE48AF47C6F}" destId="{61D7ECEC-22A9-43FF-A16A-5DA822D80DA8}" srcOrd="8" destOrd="0" presId="urn:microsoft.com/office/officeart/2005/8/layout/venn3"/>
    <dgm:cxn modelId="{EA8250D5-F465-46E9-91AF-75A5AF233CBB}" type="presParOf" srcId="{2E63A713-2395-452D-8A52-7BE48AF47C6F}" destId="{477626ED-87E6-4E40-83FD-471A404A9F62}" srcOrd="9" destOrd="0" presId="urn:microsoft.com/office/officeart/2005/8/layout/venn3"/>
    <dgm:cxn modelId="{8C77EADA-B675-4EE8-A062-576B3BBB00B0}" type="presParOf" srcId="{2E63A713-2395-452D-8A52-7BE48AF47C6F}" destId="{F9D40F39-E3F4-4820-9A36-DB825FFF20AE}" srcOrd="10" destOrd="0" presId="urn:microsoft.com/office/officeart/2005/8/layout/venn3"/>
    <dgm:cxn modelId="{4E513C35-C293-44C7-94CF-949ED83A684C}" type="presParOf" srcId="{2E63A713-2395-452D-8A52-7BE48AF47C6F}" destId="{494A36D1-0914-4311-AD39-165C7E3092E2}" srcOrd="11" destOrd="0" presId="urn:microsoft.com/office/officeart/2005/8/layout/venn3"/>
    <dgm:cxn modelId="{6711330F-5B7A-43F5-B068-4109B95AEBAB}" type="presParOf" srcId="{2E63A713-2395-452D-8A52-7BE48AF47C6F}" destId="{F99D6038-19C3-4ADD-83DF-1675C8FFD1EF}" srcOrd="12" destOrd="0" presId="urn:microsoft.com/office/officeart/2005/8/layout/venn3"/>
    <dgm:cxn modelId="{597E2965-4F7A-4813-BFAD-A24FF00F2A35}" type="presParOf" srcId="{2E63A713-2395-452D-8A52-7BE48AF47C6F}" destId="{9E48C8C0-EC6A-4CDC-AE85-1D08CFE69B56}" srcOrd="13" destOrd="0" presId="urn:microsoft.com/office/officeart/2005/8/layout/venn3"/>
    <dgm:cxn modelId="{3F980131-64DB-4F68-991C-2B5D95099D82}" type="presParOf" srcId="{2E63A713-2395-452D-8A52-7BE48AF47C6F}" destId="{09576DC0-7099-4571-94E0-1016E65B03DB}" srcOrd="14" destOrd="0" presId="urn:microsoft.com/office/officeart/2005/8/layout/venn3"/>
    <dgm:cxn modelId="{71EADEBD-5765-4F2E-9D17-6F95D978E7E3}" type="presParOf" srcId="{2E63A713-2395-452D-8A52-7BE48AF47C6F}" destId="{BE81E352-9ACA-4A78-9F7C-46E8CFD902F1}" srcOrd="15" destOrd="0" presId="urn:microsoft.com/office/officeart/2005/8/layout/venn3"/>
    <dgm:cxn modelId="{6D777E38-92F1-4D0F-A783-0ADB2729CF70}" type="presParOf" srcId="{2E63A713-2395-452D-8A52-7BE48AF47C6F}" destId="{6383E346-20E5-49CA-9525-50D366F7B313}" srcOrd="16" destOrd="0" presId="urn:microsoft.com/office/officeart/2005/8/layout/venn3"/>
    <dgm:cxn modelId="{FEEF55CE-314B-4401-9E91-8CDA55BB33E5}" type="presParOf" srcId="{2E63A713-2395-452D-8A52-7BE48AF47C6F}" destId="{BFBBC429-F8FE-456A-8B61-5D3651056905}" srcOrd="17" destOrd="0" presId="urn:microsoft.com/office/officeart/2005/8/layout/venn3"/>
    <dgm:cxn modelId="{671364A7-AD83-41BC-B2E7-D11ECD5CC77E}"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a:solidFill>
          <a:srgbClr val="FFFF00">
            <a:alpha val="49804"/>
          </a:srgbClr>
        </a:solidFill>
      </dgm:spPr>
      <dgm:t>
        <a:bodyPr/>
        <a:lstStyle/>
        <a:p>
          <a:r>
            <a:rPr lang="en-US" b="1" dirty="0" smtClean="0">
              <a:solidFill>
                <a:schemeClr val="bg1"/>
              </a:solidFill>
            </a:rPr>
            <a:t>Data</a:t>
          </a:r>
          <a:endParaRPr lang="en-US" b="1" dirty="0">
            <a:solidFill>
              <a:schemeClr val="bg1"/>
            </a:solidFill>
          </a:endParaRPr>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dgm:t>
        <a:bodyPr/>
        <a:lstStyle/>
        <a:p>
          <a:r>
            <a:rPr lang="en-US" dirty="0" smtClean="0"/>
            <a:t>Platform</a:t>
          </a:r>
          <a:endParaRPr lang="en-US" dirty="0"/>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AAFB5621-C345-4434-BECB-516A315FCA1A}" srcId="{A678B42F-D331-4A5F-B34A-847528739E4E}" destId="{3A4F77A7-7AF1-4235-9FBC-0D3203922F9F}" srcOrd="7" destOrd="0" parTransId="{8E613C6C-9134-4DFB-8168-176DB855B720}" sibTransId="{F3BAC7C6-DBCF-465C-94AA-9B809D4BF377}"/>
    <dgm:cxn modelId="{F746C3EF-4C41-4823-B2D6-158CCD352478}" srcId="{A678B42F-D331-4A5F-B34A-847528739E4E}" destId="{58A1369D-CB68-48E4-80CE-AD3AA992B6B2}" srcOrd="5" destOrd="0" parTransId="{0C19F3B6-2B06-4DD0-9C96-8ACB00F516EF}" sibTransId="{22AF8AD4-EA7F-4376-AFFA-8EDF73E709DE}"/>
    <dgm:cxn modelId="{66EECCA1-7A66-4608-8CB7-3AF5D78829AB}" srcId="{A678B42F-D331-4A5F-B34A-847528739E4E}" destId="{757AC609-36FB-4BDB-8866-7626E6050BAF}" srcOrd="0" destOrd="0" parTransId="{32B7948B-47F3-46C3-9F30-DF467A5BC873}" sibTransId="{A6D40AF1-F2D8-4B01-A6A6-4F5F5FD35C55}"/>
    <dgm:cxn modelId="{CF3E7EE4-98D3-4A2A-9B07-15C2C0E24C9A}" type="presOf" srcId="{3A4F77A7-7AF1-4235-9FBC-0D3203922F9F}" destId="{09576DC0-7099-4571-94E0-1016E65B03DB}" srcOrd="0" destOrd="0" presId="urn:microsoft.com/office/officeart/2005/8/layout/venn3"/>
    <dgm:cxn modelId="{A62EFAEE-64CC-4D11-8D64-F1C8BD4F484D}" type="presOf" srcId="{757AC609-36FB-4BDB-8866-7626E6050BAF}" destId="{35E1F674-A3D1-4A25-8C36-4979881B9C55}" srcOrd="0" destOrd="0" presId="urn:microsoft.com/office/officeart/2005/8/layout/venn3"/>
    <dgm:cxn modelId="{52C3FCF7-DDBB-4CC1-83B4-B07E1B637F51}" type="presOf" srcId="{973A34EF-A731-4A7D-8EB8-3E36009F3C81}" destId="{60BA84E8-B42E-499A-A6BE-BA21FEAA9603}" srcOrd="0" destOrd="0" presId="urn:microsoft.com/office/officeart/2005/8/layout/venn3"/>
    <dgm:cxn modelId="{52FA80E9-D3CE-46E4-805E-9D5965B6B4E1}" srcId="{A678B42F-D331-4A5F-B34A-847528739E4E}" destId="{C86FD78D-D3B7-4E3D-9FD4-7FFFE35FB649}" srcOrd="9" destOrd="0" parTransId="{D031351F-3C29-44B1-9592-0DF0CE78F802}" sibTransId="{6FE5438C-E790-4E83-80D3-C2962EB63B39}"/>
    <dgm:cxn modelId="{0B4CA177-22CD-4850-BEF7-530089396EB4}" srcId="{A678B42F-D331-4A5F-B34A-847528739E4E}" destId="{D4BACABF-0D28-4C33-87C5-84734791723D}" srcOrd="2" destOrd="0" parTransId="{8FCBB84A-4187-4788-A105-DBD502FA44E8}" sibTransId="{8CD5BFF4-2454-4AF8-B1CC-CF4BEE7055AA}"/>
    <dgm:cxn modelId="{EEEE6F7D-3AA2-4C1C-954F-870A5A7F7C5A}" type="presOf" srcId="{D4BACABF-0D28-4C33-87C5-84734791723D}" destId="{7EE9102C-BF89-42AF-B123-B91395AC7E52}"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B6AC4A3B-448A-40EC-B558-944414456AA7}" srcId="{A678B42F-D331-4A5F-B34A-847528739E4E}" destId="{973A34EF-A731-4A7D-8EB8-3E36009F3C81}" srcOrd="3" destOrd="0" parTransId="{4BA91D0F-5C88-4A6F-9916-A4C6D4225EA0}" sibTransId="{D87502C5-C2DA-438D-82A2-E266CC7EA9FC}"/>
    <dgm:cxn modelId="{33800141-3143-4F00-A24C-B68678E31FF3}" type="presOf" srcId="{690E1002-387A-4F6A-B662-71D0D5F7CC83}" destId="{6383E346-20E5-49CA-9525-50D366F7B313}" srcOrd="0" destOrd="0" presId="urn:microsoft.com/office/officeart/2005/8/layout/venn3"/>
    <dgm:cxn modelId="{BFCF5495-B89B-40BC-BD09-E626C93CC386}" type="presOf" srcId="{C86FD78D-D3B7-4E3D-9FD4-7FFFE35FB649}" destId="{E440E47B-4B13-4D74-9EBD-C23AD17DEE46}"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CF445445-7D81-416C-9FE4-56516B46F0E2}" srcId="{A678B42F-D331-4A5F-B34A-847528739E4E}" destId="{C5AEADC8-C680-4A1F-B962-5656A6732D80}" srcOrd="1" destOrd="0" parTransId="{9CF305F5-3A1C-4B06-841B-5D5E75152703}" sibTransId="{73BA1024-5BE6-4C8F-8A60-66E6B5D74F36}"/>
    <dgm:cxn modelId="{10A8DCAB-4BD6-4E28-BAC5-FCAC1AE08E24}" type="presOf" srcId="{817B4F76-7C45-405F-89B6-E4B488C95131}" destId="{F99D6038-19C3-4ADD-83DF-1675C8FFD1EF}" srcOrd="0" destOrd="0" presId="urn:microsoft.com/office/officeart/2005/8/layout/venn3"/>
    <dgm:cxn modelId="{8A529C9C-BC91-4323-9F15-C86E1289ABB3}" type="presOf" srcId="{F776291E-CFA0-45A4-A189-1FAF22DD6C16}" destId="{61D7ECEC-22A9-43FF-A16A-5DA822D80DA8}" srcOrd="0" destOrd="0" presId="urn:microsoft.com/office/officeart/2005/8/layout/venn3"/>
    <dgm:cxn modelId="{86FCABE6-228B-4AE0-832E-DF83CCF161F8}" type="presOf" srcId="{A678B42F-D331-4A5F-B34A-847528739E4E}" destId="{2E63A713-2395-452D-8A52-7BE48AF47C6F}" srcOrd="0" destOrd="0" presId="urn:microsoft.com/office/officeart/2005/8/layout/venn3"/>
    <dgm:cxn modelId="{361E228D-AC74-4EA4-BBC1-54F12AD6868B}" type="presOf" srcId="{C5AEADC8-C680-4A1F-B962-5656A6732D80}" destId="{5231F283-93D1-4DD5-977A-7D5A169DA2A4}" srcOrd="0" destOrd="0" presId="urn:microsoft.com/office/officeart/2005/8/layout/venn3"/>
    <dgm:cxn modelId="{0297CABA-96CD-49F8-94C9-E2D527C5EA2E}" type="presOf" srcId="{58A1369D-CB68-48E4-80CE-AD3AA992B6B2}" destId="{F9D40F39-E3F4-4820-9A36-DB825FFF20AE}" srcOrd="0" destOrd="0" presId="urn:microsoft.com/office/officeart/2005/8/layout/venn3"/>
    <dgm:cxn modelId="{EA7F3AA6-041D-4F9C-AEC5-1F3435B5C1C8}" srcId="{A678B42F-D331-4A5F-B34A-847528739E4E}" destId="{F776291E-CFA0-45A4-A189-1FAF22DD6C16}" srcOrd="4" destOrd="0" parTransId="{0B77178B-DF3A-424C-9391-C5B30C39EEE4}" sibTransId="{A0612F72-1867-4A3B-AC16-93EB8326D7A1}"/>
    <dgm:cxn modelId="{211CE56F-B54A-462F-B73A-C4D558BD993D}" type="presParOf" srcId="{2E63A713-2395-452D-8A52-7BE48AF47C6F}" destId="{35E1F674-A3D1-4A25-8C36-4979881B9C55}" srcOrd="0" destOrd="0" presId="urn:microsoft.com/office/officeart/2005/8/layout/venn3"/>
    <dgm:cxn modelId="{939E016F-F6FF-427A-9A5D-18991B5E4717}" type="presParOf" srcId="{2E63A713-2395-452D-8A52-7BE48AF47C6F}" destId="{A43D147F-2494-4AB1-A3A1-A9E5DC26F680}" srcOrd="1" destOrd="0" presId="urn:microsoft.com/office/officeart/2005/8/layout/venn3"/>
    <dgm:cxn modelId="{546C1673-7BBD-4600-B6F9-E0CEF854422C}" type="presParOf" srcId="{2E63A713-2395-452D-8A52-7BE48AF47C6F}" destId="{5231F283-93D1-4DD5-977A-7D5A169DA2A4}" srcOrd="2" destOrd="0" presId="urn:microsoft.com/office/officeart/2005/8/layout/venn3"/>
    <dgm:cxn modelId="{4D624DFB-E221-4EC4-8323-6099695A63F6}" type="presParOf" srcId="{2E63A713-2395-452D-8A52-7BE48AF47C6F}" destId="{EDBF2F47-F45C-4784-AD1B-B63A2A56711D}" srcOrd="3" destOrd="0" presId="urn:microsoft.com/office/officeart/2005/8/layout/venn3"/>
    <dgm:cxn modelId="{5F3F16D9-79D4-4AE8-84B7-3C53A171600B}" type="presParOf" srcId="{2E63A713-2395-452D-8A52-7BE48AF47C6F}" destId="{7EE9102C-BF89-42AF-B123-B91395AC7E52}" srcOrd="4" destOrd="0" presId="urn:microsoft.com/office/officeart/2005/8/layout/venn3"/>
    <dgm:cxn modelId="{E0CDA03C-333B-40C6-BA5B-FF7A7B1566A5}" type="presParOf" srcId="{2E63A713-2395-452D-8A52-7BE48AF47C6F}" destId="{DBDC54B9-0976-4DB8-AD19-031B68EAC977}" srcOrd="5" destOrd="0" presId="urn:microsoft.com/office/officeart/2005/8/layout/venn3"/>
    <dgm:cxn modelId="{71746CBF-A5AF-4B99-A3A3-90702B068DD1}" type="presParOf" srcId="{2E63A713-2395-452D-8A52-7BE48AF47C6F}" destId="{60BA84E8-B42E-499A-A6BE-BA21FEAA9603}" srcOrd="6" destOrd="0" presId="urn:microsoft.com/office/officeart/2005/8/layout/venn3"/>
    <dgm:cxn modelId="{5753928E-43FE-451E-A03E-3D9015F0E995}" type="presParOf" srcId="{2E63A713-2395-452D-8A52-7BE48AF47C6F}" destId="{59903607-0CD9-4528-BC45-B7BA3A28FDD9}" srcOrd="7" destOrd="0" presId="urn:microsoft.com/office/officeart/2005/8/layout/venn3"/>
    <dgm:cxn modelId="{E706AD57-46E8-4B6C-AEAD-13BBF3C1519B}" type="presParOf" srcId="{2E63A713-2395-452D-8A52-7BE48AF47C6F}" destId="{61D7ECEC-22A9-43FF-A16A-5DA822D80DA8}" srcOrd="8" destOrd="0" presId="urn:microsoft.com/office/officeart/2005/8/layout/venn3"/>
    <dgm:cxn modelId="{26ADDFF8-1421-4BFB-931B-9FBDD5146820}" type="presParOf" srcId="{2E63A713-2395-452D-8A52-7BE48AF47C6F}" destId="{477626ED-87E6-4E40-83FD-471A404A9F62}" srcOrd="9" destOrd="0" presId="urn:microsoft.com/office/officeart/2005/8/layout/venn3"/>
    <dgm:cxn modelId="{F00C5D57-658A-4DAD-A899-E74A036EEEF0}" type="presParOf" srcId="{2E63A713-2395-452D-8A52-7BE48AF47C6F}" destId="{F9D40F39-E3F4-4820-9A36-DB825FFF20AE}" srcOrd="10" destOrd="0" presId="urn:microsoft.com/office/officeart/2005/8/layout/venn3"/>
    <dgm:cxn modelId="{143DF855-F1BF-447A-995C-9808C9B135DF}" type="presParOf" srcId="{2E63A713-2395-452D-8A52-7BE48AF47C6F}" destId="{494A36D1-0914-4311-AD39-165C7E3092E2}" srcOrd="11" destOrd="0" presId="urn:microsoft.com/office/officeart/2005/8/layout/venn3"/>
    <dgm:cxn modelId="{B09D0D57-37F8-4731-96F9-6D74D34AA3CE}" type="presParOf" srcId="{2E63A713-2395-452D-8A52-7BE48AF47C6F}" destId="{F99D6038-19C3-4ADD-83DF-1675C8FFD1EF}" srcOrd="12" destOrd="0" presId="urn:microsoft.com/office/officeart/2005/8/layout/venn3"/>
    <dgm:cxn modelId="{2DA7839A-89F5-4374-BA1F-3613AE58B803}" type="presParOf" srcId="{2E63A713-2395-452D-8A52-7BE48AF47C6F}" destId="{9E48C8C0-EC6A-4CDC-AE85-1D08CFE69B56}" srcOrd="13" destOrd="0" presId="urn:microsoft.com/office/officeart/2005/8/layout/venn3"/>
    <dgm:cxn modelId="{9FA572B9-CD6E-4813-80A8-8B5A4E4AC24E}" type="presParOf" srcId="{2E63A713-2395-452D-8A52-7BE48AF47C6F}" destId="{09576DC0-7099-4571-94E0-1016E65B03DB}" srcOrd="14" destOrd="0" presId="urn:microsoft.com/office/officeart/2005/8/layout/venn3"/>
    <dgm:cxn modelId="{3313387C-6A94-4438-BD08-7090DCEB29A1}" type="presParOf" srcId="{2E63A713-2395-452D-8A52-7BE48AF47C6F}" destId="{BE81E352-9ACA-4A78-9F7C-46E8CFD902F1}" srcOrd="15" destOrd="0" presId="urn:microsoft.com/office/officeart/2005/8/layout/venn3"/>
    <dgm:cxn modelId="{A7AEEA31-F49C-4C95-AB76-D1FA47D28BF9}" type="presParOf" srcId="{2E63A713-2395-452D-8A52-7BE48AF47C6F}" destId="{6383E346-20E5-49CA-9525-50D366F7B313}" srcOrd="16" destOrd="0" presId="urn:microsoft.com/office/officeart/2005/8/layout/venn3"/>
    <dgm:cxn modelId="{6A33386A-BCCF-4F1F-9BC1-A0EFD1C04FD8}" type="presParOf" srcId="{2E63A713-2395-452D-8A52-7BE48AF47C6F}" destId="{BFBBC429-F8FE-456A-8B61-5D3651056905}" srcOrd="17" destOrd="0" presId="urn:microsoft.com/office/officeart/2005/8/layout/venn3"/>
    <dgm:cxn modelId="{A8ABE48D-B9D2-42C6-908F-C99FF320EAF1}"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a:solidFill>
          <a:srgbClr val="FFFF00">
            <a:alpha val="49804"/>
          </a:srgbClr>
        </a:solidFill>
      </dgm:spPr>
      <dgm:t>
        <a:bodyPr/>
        <a:lstStyle/>
        <a:p>
          <a:r>
            <a:rPr lang="en-US" b="1" dirty="0" smtClean="0">
              <a:solidFill>
                <a:schemeClr val="bg1"/>
              </a:solidFill>
            </a:rPr>
            <a:t>Data</a:t>
          </a:r>
          <a:endParaRPr lang="en-US" b="1" dirty="0">
            <a:solidFill>
              <a:schemeClr val="bg1"/>
            </a:solidFill>
          </a:endParaRPr>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dgm:t>
        <a:bodyPr/>
        <a:lstStyle/>
        <a:p>
          <a:r>
            <a:rPr lang="en-US" dirty="0" smtClean="0"/>
            <a:t>Platform</a:t>
          </a:r>
          <a:endParaRPr lang="en-US" dirty="0"/>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686CA1A4-A48F-4A0C-9CD1-6D45878D6028}" type="presOf" srcId="{D4BACABF-0D28-4C33-87C5-84734791723D}" destId="{7EE9102C-BF89-42AF-B123-B91395AC7E52}" srcOrd="0" destOrd="0" presId="urn:microsoft.com/office/officeart/2005/8/layout/venn3"/>
    <dgm:cxn modelId="{3BB560C7-0887-435D-9673-8CD8C4BDAC2B}" type="presOf" srcId="{3A4F77A7-7AF1-4235-9FBC-0D3203922F9F}" destId="{09576DC0-7099-4571-94E0-1016E65B03DB}" srcOrd="0" destOrd="0" presId="urn:microsoft.com/office/officeart/2005/8/layout/venn3"/>
    <dgm:cxn modelId="{F746C3EF-4C41-4823-B2D6-158CCD352478}" srcId="{A678B42F-D331-4A5F-B34A-847528739E4E}" destId="{58A1369D-CB68-48E4-80CE-AD3AA992B6B2}" srcOrd="5" destOrd="0" parTransId="{0C19F3B6-2B06-4DD0-9C96-8ACB00F516EF}" sibTransId="{22AF8AD4-EA7F-4376-AFFA-8EDF73E709DE}"/>
    <dgm:cxn modelId="{B6AC4A3B-448A-40EC-B558-944414456AA7}" srcId="{A678B42F-D331-4A5F-B34A-847528739E4E}" destId="{973A34EF-A731-4A7D-8EB8-3E36009F3C81}" srcOrd="3" destOrd="0" parTransId="{4BA91D0F-5C88-4A6F-9916-A4C6D4225EA0}" sibTransId="{D87502C5-C2DA-438D-82A2-E266CC7EA9FC}"/>
    <dgm:cxn modelId="{BCB942D6-1F68-44BC-821D-01FA43E91316}" type="presOf" srcId="{A678B42F-D331-4A5F-B34A-847528739E4E}" destId="{2E63A713-2395-452D-8A52-7BE48AF47C6F}" srcOrd="0" destOrd="0" presId="urn:microsoft.com/office/officeart/2005/8/layout/venn3"/>
    <dgm:cxn modelId="{640554E1-D853-46B8-B5BB-BEDB18BA5EB9}" type="presOf" srcId="{F776291E-CFA0-45A4-A189-1FAF22DD6C16}" destId="{61D7ECEC-22A9-43FF-A16A-5DA822D80DA8}"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A036B9C6-F0B7-49DA-A80C-F9468A40AC27}" type="presOf" srcId="{690E1002-387A-4F6A-B662-71D0D5F7CC83}" destId="{6383E346-20E5-49CA-9525-50D366F7B313}" srcOrd="0" destOrd="0" presId="urn:microsoft.com/office/officeart/2005/8/layout/venn3"/>
    <dgm:cxn modelId="{0B4CA177-22CD-4850-BEF7-530089396EB4}" srcId="{A678B42F-D331-4A5F-B34A-847528739E4E}" destId="{D4BACABF-0D28-4C33-87C5-84734791723D}" srcOrd="2" destOrd="0" parTransId="{8FCBB84A-4187-4788-A105-DBD502FA44E8}" sibTransId="{8CD5BFF4-2454-4AF8-B1CC-CF4BEE7055AA}"/>
    <dgm:cxn modelId="{B13D7A61-C17F-4136-B589-448518DC33AC}" type="presOf" srcId="{58A1369D-CB68-48E4-80CE-AD3AA992B6B2}" destId="{F9D40F39-E3F4-4820-9A36-DB825FFF20AE}"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66EECCA1-7A66-4608-8CB7-3AF5D78829AB}" srcId="{A678B42F-D331-4A5F-B34A-847528739E4E}" destId="{757AC609-36FB-4BDB-8866-7626E6050BAF}" srcOrd="0" destOrd="0" parTransId="{32B7948B-47F3-46C3-9F30-DF467A5BC873}" sibTransId="{A6D40AF1-F2D8-4B01-A6A6-4F5F5FD35C55}"/>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561711E5-7653-4A13-862F-AC43CB82543E}" type="presOf" srcId="{C86FD78D-D3B7-4E3D-9FD4-7FFFE35FB649}" destId="{E440E47B-4B13-4D74-9EBD-C23AD17DEE46}" srcOrd="0" destOrd="0" presId="urn:microsoft.com/office/officeart/2005/8/layout/venn3"/>
    <dgm:cxn modelId="{6CBF053B-DDD4-40F4-BFFF-D3B909C9A1D5}" type="presOf" srcId="{757AC609-36FB-4BDB-8866-7626E6050BAF}" destId="{35E1F674-A3D1-4A25-8C36-4979881B9C55}" srcOrd="0" destOrd="0" presId="urn:microsoft.com/office/officeart/2005/8/layout/venn3"/>
    <dgm:cxn modelId="{0C19472C-12AA-47E1-A947-B99DBD829187}" type="presOf" srcId="{C5AEADC8-C680-4A1F-B962-5656A6732D80}" destId="{5231F283-93D1-4DD5-977A-7D5A169DA2A4}" srcOrd="0" destOrd="0" presId="urn:microsoft.com/office/officeart/2005/8/layout/venn3"/>
    <dgm:cxn modelId="{84A13D0B-4300-4A7B-A587-8459DEF5BC80}" type="presOf" srcId="{817B4F76-7C45-405F-89B6-E4B488C95131}" destId="{F99D6038-19C3-4ADD-83DF-1675C8FFD1EF}" srcOrd="0" destOrd="0" presId="urn:microsoft.com/office/officeart/2005/8/layout/venn3"/>
    <dgm:cxn modelId="{20AD4701-93E9-4A22-821D-038FB85913E1}" type="presOf" srcId="{973A34EF-A731-4A7D-8EB8-3E36009F3C81}" destId="{60BA84E8-B42E-499A-A6BE-BA21FEAA9603}" srcOrd="0" destOrd="0" presId="urn:microsoft.com/office/officeart/2005/8/layout/venn3"/>
    <dgm:cxn modelId="{EBA764F1-1269-41A1-9F64-9364E142FD45}" type="presParOf" srcId="{2E63A713-2395-452D-8A52-7BE48AF47C6F}" destId="{35E1F674-A3D1-4A25-8C36-4979881B9C55}" srcOrd="0" destOrd="0" presId="urn:microsoft.com/office/officeart/2005/8/layout/venn3"/>
    <dgm:cxn modelId="{AA0E95E4-8D84-427F-81B2-52FEF85D97E6}" type="presParOf" srcId="{2E63A713-2395-452D-8A52-7BE48AF47C6F}" destId="{A43D147F-2494-4AB1-A3A1-A9E5DC26F680}" srcOrd="1" destOrd="0" presId="urn:microsoft.com/office/officeart/2005/8/layout/venn3"/>
    <dgm:cxn modelId="{8467728A-9F37-432A-9EBB-31244A4CF9BF}" type="presParOf" srcId="{2E63A713-2395-452D-8A52-7BE48AF47C6F}" destId="{5231F283-93D1-4DD5-977A-7D5A169DA2A4}" srcOrd="2" destOrd="0" presId="urn:microsoft.com/office/officeart/2005/8/layout/venn3"/>
    <dgm:cxn modelId="{1D430DC5-F3F1-4287-B37C-A7AF9A385245}" type="presParOf" srcId="{2E63A713-2395-452D-8A52-7BE48AF47C6F}" destId="{EDBF2F47-F45C-4784-AD1B-B63A2A56711D}" srcOrd="3" destOrd="0" presId="urn:microsoft.com/office/officeart/2005/8/layout/venn3"/>
    <dgm:cxn modelId="{EC505EA2-24F9-478B-B58D-28748E324200}" type="presParOf" srcId="{2E63A713-2395-452D-8A52-7BE48AF47C6F}" destId="{7EE9102C-BF89-42AF-B123-B91395AC7E52}" srcOrd="4" destOrd="0" presId="urn:microsoft.com/office/officeart/2005/8/layout/venn3"/>
    <dgm:cxn modelId="{ABD085A8-5CAF-4B8E-9695-4013A0D7A1B9}" type="presParOf" srcId="{2E63A713-2395-452D-8A52-7BE48AF47C6F}" destId="{DBDC54B9-0976-4DB8-AD19-031B68EAC977}" srcOrd="5" destOrd="0" presId="urn:microsoft.com/office/officeart/2005/8/layout/venn3"/>
    <dgm:cxn modelId="{1196B1A9-8DCF-4652-A26A-DB8AEA4A695E}" type="presParOf" srcId="{2E63A713-2395-452D-8A52-7BE48AF47C6F}" destId="{60BA84E8-B42E-499A-A6BE-BA21FEAA9603}" srcOrd="6" destOrd="0" presId="urn:microsoft.com/office/officeart/2005/8/layout/venn3"/>
    <dgm:cxn modelId="{B9BBB004-2869-4682-B562-6F8B27A351FE}" type="presParOf" srcId="{2E63A713-2395-452D-8A52-7BE48AF47C6F}" destId="{59903607-0CD9-4528-BC45-B7BA3A28FDD9}" srcOrd="7" destOrd="0" presId="urn:microsoft.com/office/officeart/2005/8/layout/venn3"/>
    <dgm:cxn modelId="{D6E0A843-D1F4-4990-A809-5AAB0A9B283B}" type="presParOf" srcId="{2E63A713-2395-452D-8A52-7BE48AF47C6F}" destId="{61D7ECEC-22A9-43FF-A16A-5DA822D80DA8}" srcOrd="8" destOrd="0" presId="urn:microsoft.com/office/officeart/2005/8/layout/venn3"/>
    <dgm:cxn modelId="{B1C41658-CD8C-4989-A02D-B112F2C63BDC}" type="presParOf" srcId="{2E63A713-2395-452D-8A52-7BE48AF47C6F}" destId="{477626ED-87E6-4E40-83FD-471A404A9F62}" srcOrd="9" destOrd="0" presId="urn:microsoft.com/office/officeart/2005/8/layout/venn3"/>
    <dgm:cxn modelId="{6A77D9E7-559C-4B78-8F39-559D0038D1C7}" type="presParOf" srcId="{2E63A713-2395-452D-8A52-7BE48AF47C6F}" destId="{F9D40F39-E3F4-4820-9A36-DB825FFF20AE}" srcOrd="10" destOrd="0" presId="urn:microsoft.com/office/officeart/2005/8/layout/venn3"/>
    <dgm:cxn modelId="{898EAC6A-0D63-422B-B61B-BE469C56B233}" type="presParOf" srcId="{2E63A713-2395-452D-8A52-7BE48AF47C6F}" destId="{494A36D1-0914-4311-AD39-165C7E3092E2}" srcOrd="11" destOrd="0" presId="urn:microsoft.com/office/officeart/2005/8/layout/venn3"/>
    <dgm:cxn modelId="{51973DFA-05DB-4ED9-95D5-664953639D7E}" type="presParOf" srcId="{2E63A713-2395-452D-8A52-7BE48AF47C6F}" destId="{F99D6038-19C3-4ADD-83DF-1675C8FFD1EF}" srcOrd="12" destOrd="0" presId="urn:microsoft.com/office/officeart/2005/8/layout/venn3"/>
    <dgm:cxn modelId="{574E8A76-DCF8-454B-AC2A-BBA10795C6F0}" type="presParOf" srcId="{2E63A713-2395-452D-8A52-7BE48AF47C6F}" destId="{9E48C8C0-EC6A-4CDC-AE85-1D08CFE69B56}" srcOrd="13" destOrd="0" presId="urn:microsoft.com/office/officeart/2005/8/layout/venn3"/>
    <dgm:cxn modelId="{0CD33A8E-77E6-433F-A94A-D00FE1A1B480}" type="presParOf" srcId="{2E63A713-2395-452D-8A52-7BE48AF47C6F}" destId="{09576DC0-7099-4571-94E0-1016E65B03DB}" srcOrd="14" destOrd="0" presId="urn:microsoft.com/office/officeart/2005/8/layout/venn3"/>
    <dgm:cxn modelId="{8FD2FCE1-88F1-437E-BF9E-10972CA433E3}" type="presParOf" srcId="{2E63A713-2395-452D-8A52-7BE48AF47C6F}" destId="{BE81E352-9ACA-4A78-9F7C-46E8CFD902F1}" srcOrd="15" destOrd="0" presId="urn:microsoft.com/office/officeart/2005/8/layout/venn3"/>
    <dgm:cxn modelId="{31749BA8-CF66-4033-B4EE-FB10AB6BA0D3}" type="presParOf" srcId="{2E63A713-2395-452D-8A52-7BE48AF47C6F}" destId="{6383E346-20E5-49CA-9525-50D366F7B313}" srcOrd="16" destOrd="0" presId="urn:microsoft.com/office/officeart/2005/8/layout/venn3"/>
    <dgm:cxn modelId="{1328216B-B983-454D-8695-B52E7F4F8AFF}" type="presParOf" srcId="{2E63A713-2395-452D-8A52-7BE48AF47C6F}" destId="{BFBBC429-F8FE-456A-8B61-5D3651056905}" srcOrd="17" destOrd="0" presId="urn:microsoft.com/office/officeart/2005/8/layout/venn3"/>
    <dgm:cxn modelId="{DAEB1866-73A9-40E7-A2C6-284CA0BC80FA}"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dgm:t>
        <a:bodyPr/>
        <a:lstStyle/>
        <a:p>
          <a:r>
            <a:rPr lang="en-US" dirty="0" smtClean="0"/>
            <a:t>Platform</a:t>
          </a:r>
          <a:endParaRPr lang="en-US" dirty="0"/>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a:solidFill>
          <a:srgbClr val="FFFF00">
            <a:alpha val="50000"/>
          </a:srgbClr>
        </a:solidFill>
      </dgm:spPr>
      <dgm:t>
        <a:bodyPr/>
        <a:lstStyle/>
        <a:p>
          <a:r>
            <a:rPr lang="en-US" b="1" dirty="0" smtClean="0">
              <a:solidFill>
                <a:schemeClr val="bg1"/>
              </a:solidFill>
            </a:rPr>
            <a:t>Task</a:t>
          </a:r>
          <a:endParaRPr lang="en-US" b="1" dirty="0">
            <a:solidFill>
              <a:schemeClr val="bg1"/>
            </a:solidFill>
          </a:endParaRPr>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F746C3EF-4C41-4823-B2D6-158CCD352478}" srcId="{A678B42F-D331-4A5F-B34A-847528739E4E}" destId="{58A1369D-CB68-48E4-80CE-AD3AA992B6B2}" srcOrd="5" destOrd="0" parTransId="{0C19F3B6-2B06-4DD0-9C96-8ACB00F516EF}" sibTransId="{22AF8AD4-EA7F-4376-AFFA-8EDF73E709DE}"/>
    <dgm:cxn modelId="{FF855559-E13F-4D73-86AC-82F2D4AC9184}" type="presOf" srcId="{3A4F77A7-7AF1-4235-9FBC-0D3203922F9F}" destId="{09576DC0-7099-4571-94E0-1016E65B03DB}" srcOrd="0" destOrd="0" presId="urn:microsoft.com/office/officeart/2005/8/layout/venn3"/>
    <dgm:cxn modelId="{B6AC4A3B-448A-40EC-B558-944414456AA7}" srcId="{A678B42F-D331-4A5F-B34A-847528739E4E}" destId="{973A34EF-A731-4A7D-8EB8-3E36009F3C81}" srcOrd="3" destOrd="0" parTransId="{4BA91D0F-5C88-4A6F-9916-A4C6D4225EA0}" sibTransId="{D87502C5-C2DA-438D-82A2-E266CC7EA9FC}"/>
    <dgm:cxn modelId="{42334376-BC58-4A5F-9217-30F3E6B14EE9}" type="presOf" srcId="{690E1002-387A-4F6A-B662-71D0D5F7CC83}" destId="{6383E346-20E5-49CA-9525-50D366F7B313}" srcOrd="0" destOrd="0" presId="urn:microsoft.com/office/officeart/2005/8/layout/venn3"/>
    <dgm:cxn modelId="{3D5E3A12-ECCD-49B4-A9A0-1956214B9534}" type="presOf" srcId="{F776291E-CFA0-45A4-A189-1FAF22DD6C16}" destId="{61D7ECEC-22A9-43FF-A16A-5DA822D80DA8}" srcOrd="0" destOrd="0" presId="urn:microsoft.com/office/officeart/2005/8/layout/venn3"/>
    <dgm:cxn modelId="{098D1D86-4DC5-4325-8308-22AA23110356}" type="presOf" srcId="{817B4F76-7C45-405F-89B6-E4B488C95131}" destId="{F99D6038-19C3-4ADD-83DF-1675C8FFD1EF}"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0B4CA177-22CD-4850-BEF7-530089396EB4}" srcId="{A678B42F-D331-4A5F-B34A-847528739E4E}" destId="{D4BACABF-0D28-4C33-87C5-84734791723D}" srcOrd="2" destOrd="0" parTransId="{8FCBB84A-4187-4788-A105-DBD502FA44E8}" sibTransId="{8CD5BFF4-2454-4AF8-B1CC-CF4BEE7055AA}"/>
    <dgm:cxn modelId="{A7DA132C-6C7A-4F2D-B799-B13B27161F07}" type="presOf" srcId="{C86FD78D-D3B7-4E3D-9FD4-7FFFE35FB649}" destId="{E440E47B-4B13-4D74-9EBD-C23AD17DEE46}"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AB03B96C-C421-4A64-86CC-1BAF3B166B08}" type="presOf" srcId="{973A34EF-A731-4A7D-8EB8-3E36009F3C81}" destId="{60BA84E8-B42E-499A-A6BE-BA21FEAA9603}" srcOrd="0" destOrd="0" presId="urn:microsoft.com/office/officeart/2005/8/layout/venn3"/>
    <dgm:cxn modelId="{66EECCA1-7A66-4608-8CB7-3AF5D78829AB}" srcId="{A678B42F-D331-4A5F-B34A-847528739E4E}" destId="{757AC609-36FB-4BDB-8866-7626E6050BAF}" srcOrd="0" destOrd="0" parTransId="{32B7948B-47F3-46C3-9F30-DF467A5BC873}" sibTransId="{A6D40AF1-F2D8-4B01-A6A6-4F5F5FD35C55}"/>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8648DED9-AE9B-40EE-B249-5D86A8EEB73C}" type="presOf" srcId="{D4BACABF-0D28-4C33-87C5-84734791723D}" destId="{7EE9102C-BF89-42AF-B123-B91395AC7E52}" srcOrd="0" destOrd="0" presId="urn:microsoft.com/office/officeart/2005/8/layout/venn3"/>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4D4A13D2-613E-4015-88DE-DAAE39E39F87}" type="presOf" srcId="{C5AEADC8-C680-4A1F-B962-5656A6732D80}" destId="{5231F283-93D1-4DD5-977A-7D5A169DA2A4}" srcOrd="0" destOrd="0" presId="urn:microsoft.com/office/officeart/2005/8/layout/venn3"/>
    <dgm:cxn modelId="{0374A75E-C312-49DC-95EF-42FAB7E00C1C}" type="presOf" srcId="{58A1369D-CB68-48E4-80CE-AD3AA992B6B2}" destId="{F9D40F39-E3F4-4820-9A36-DB825FFF20AE}" srcOrd="0" destOrd="0" presId="urn:microsoft.com/office/officeart/2005/8/layout/venn3"/>
    <dgm:cxn modelId="{076FF65F-58F9-445E-A2E8-60EDC3B86E97}" type="presOf" srcId="{757AC609-36FB-4BDB-8866-7626E6050BAF}" destId="{35E1F674-A3D1-4A25-8C36-4979881B9C55}" srcOrd="0" destOrd="0" presId="urn:microsoft.com/office/officeart/2005/8/layout/venn3"/>
    <dgm:cxn modelId="{11D07431-062C-4730-9C65-4A4ADDDE32B2}" type="presOf" srcId="{A678B42F-D331-4A5F-B34A-847528739E4E}" destId="{2E63A713-2395-452D-8A52-7BE48AF47C6F}" srcOrd="0" destOrd="0" presId="urn:microsoft.com/office/officeart/2005/8/layout/venn3"/>
    <dgm:cxn modelId="{6C0CE49A-5CCA-428A-9ED0-4ABCEB4C4BF2}" type="presParOf" srcId="{2E63A713-2395-452D-8A52-7BE48AF47C6F}" destId="{35E1F674-A3D1-4A25-8C36-4979881B9C55}" srcOrd="0" destOrd="0" presId="urn:microsoft.com/office/officeart/2005/8/layout/venn3"/>
    <dgm:cxn modelId="{1EAF5378-3909-43B4-A1EB-C8887E8B0743}" type="presParOf" srcId="{2E63A713-2395-452D-8A52-7BE48AF47C6F}" destId="{A43D147F-2494-4AB1-A3A1-A9E5DC26F680}" srcOrd="1" destOrd="0" presId="urn:microsoft.com/office/officeart/2005/8/layout/venn3"/>
    <dgm:cxn modelId="{5137A515-CE37-4CF4-82C3-C2045EC0A2AE}" type="presParOf" srcId="{2E63A713-2395-452D-8A52-7BE48AF47C6F}" destId="{5231F283-93D1-4DD5-977A-7D5A169DA2A4}" srcOrd="2" destOrd="0" presId="urn:microsoft.com/office/officeart/2005/8/layout/venn3"/>
    <dgm:cxn modelId="{A2D42727-5165-460D-AF76-AF724389B85E}" type="presParOf" srcId="{2E63A713-2395-452D-8A52-7BE48AF47C6F}" destId="{EDBF2F47-F45C-4784-AD1B-B63A2A56711D}" srcOrd="3" destOrd="0" presId="urn:microsoft.com/office/officeart/2005/8/layout/venn3"/>
    <dgm:cxn modelId="{B8BA2B9B-92F8-4948-84AC-3B20966AFFFB}" type="presParOf" srcId="{2E63A713-2395-452D-8A52-7BE48AF47C6F}" destId="{7EE9102C-BF89-42AF-B123-B91395AC7E52}" srcOrd="4" destOrd="0" presId="urn:microsoft.com/office/officeart/2005/8/layout/venn3"/>
    <dgm:cxn modelId="{AD110021-A99C-4C97-8FFC-CC517548A03D}" type="presParOf" srcId="{2E63A713-2395-452D-8A52-7BE48AF47C6F}" destId="{DBDC54B9-0976-4DB8-AD19-031B68EAC977}" srcOrd="5" destOrd="0" presId="urn:microsoft.com/office/officeart/2005/8/layout/venn3"/>
    <dgm:cxn modelId="{A1E1B86B-9B52-4485-897C-B0DDB4596F22}" type="presParOf" srcId="{2E63A713-2395-452D-8A52-7BE48AF47C6F}" destId="{60BA84E8-B42E-499A-A6BE-BA21FEAA9603}" srcOrd="6" destOrd="0" presId="urn:microsoft.com/office/officeart/2005/8/layout/venn3"/>
    <dgm:cxn modelId="{AE5D297F-E90A-4AC4-84E1-237D6E9B70B6}" type="presParOf" srcId="{2E63A713-2395-452D-8A52-7BE48AF47C6F}" destId="{59903607-0CD9-4528-BC45-B7BA3A28FDD9}" srcOrd="7" destOrd="0" presId="urn:microsoft.com/office/officeart/2005/8/layout/venn3"/>
    <dgm:cxn modelId="{4A3D6FC8-3D6A-4102-8530-027ED3B262FA}" type="presParOf" srcId="{2E63A713-2395-452D-8A52-7BE48AF47C6F}" destId="{61D7ECEC-22A9-43FF-A16A-5DA822D80DA8}" srcOrd="8" destOrd="0" presId="urn:microsoft.com/office/officeart/2005/8/layout/venn3"/>
    <dgm:cxn modelId="{DECCC556-6D88-49E7-BAA5-17BBB03FEA16}" type="presParOf" srcId="{2E63A713-2395-452D-8A52-7BE48AF47C6F}" destId="{477626ED-87E6-4E40-83FD-471A404A9F62}" srcOrd="9" destOrd="0" presId="urn:microsoft.com/office/officeart/2005/8/layout/venn3"/>
    <dgm:cxn modelId="{5AC20261-1215-4B55-A41E-1DEE13315960}" type="presParOf" srcId="{2E63A713-2395-452D-8A52-7BE48AF47C6F}" destId="{F9D40F39-E3F4-4820-9A36-DB825FFF20AE}" srcOrd="10" destOrd="0" presId="urn:microsoft.com/office/officeart/2005/8/layout/venn3"/>
    <dgm:cxn modelId="{ADE94CC8-925A-4958-8630-5CB55A2BAB11}" type="presParOf" srcId="{2E63A713-2395-452D-8A52-7BE48AF47C6F}" destId="{494A36D1-0914-4311-AD39-165C7E3092E2}" srcOrd="11" destOrd="0" presId="urn:microsoft.com/office/officeart/2005/8/layout/venn3"/>
    <dgm:cxn modelId="{E0F9485E-868B-4BD9-8C40-A28BEC67AEC9}" type="presParOf" srcId="{2E63A713-2395-452D-8A52-7BE48AF47C6F}" destId="{F99D6038-19C3-4ADD-83DF-1675C8FFD1EF}" srcOrd="12" destOrd="0" presId="urn:microsoft.com/office/officeart/2005/8/layout/venn3"/>
    <dgm:cxn modelId="{F567DCD3-F63F-4B6B-9F56-7CA5DA2CC17C}" type="presParOf" srcId="{2E63A713-2395-452D-8A52-7BE48AF47C6F}" destId="{9E48C8C0-EC6A-4CDC-AE85-1D08CFE69B56}" srcOrd="13" destOrd="0" presId="urn:microsoft.com/office/officeart/2005/8/layout/venn3"/>
    <dgm:cxn modelId="{D3158EE2-1EFA-43CD-8697-680CD1ABFDAC}" type="presParOf" srcId="{2E63A713-2395-452D-8A52-7BE48AF47C6F}" destId="{09576DC0-7099-4571-94E0-1016E65B03DB}" srcOrd="14" destOrd="0" presId="urn:microsoft.com/office/officeart/2005/8/layout/venn3"/>
    <dgm:cxn modelId="{6D63C0CF-B19E-4708-8EAC-D890899DB3D5}" type="presParOf" srcId="{2E63A713-2395-452D-8A52-7BE48AF47C6F}" destId="{BE81E352-9ACA-4A78-9F7C-46E8CFD902F1}" srcOrd="15" destOrd="0" presId="urn:microsoft.com/office/officeart/2005/8/layout/venn3"/>
    <dgm:cxn modelId="{3853A966-EBB3-455E-A38B-3265FCE6F8CA}" type="presParOf" srcId="{2E63A713-2395-452D-8A52-7BE48AF47C6F}" destId="{6383E346-20E5-49CA-9525-50D366F7B313}" srcOrd="16" destOrd="0" presId="urn:microsoft.com/office/officeart/2005/8/layout/venn3"/>
    <dgm:cxn modelId="{CFE65260-CFD8-4DBE-9E0F-0EAB62EE974B}" type="presParOf" srcId="{2E63A713-2395-452D-8A52-7BE48AF47C6F}" destId="{BFBBC429-F8FE-456A-8B61-5D3651056905}" srcOrd="17" destOrd="0" presId="urn:microsoft.com/office/officeart/2005/8/layout/venn3"/>
    <dgm:cxn modelId="{2E8E13EA-7EA6-459C-BEAA-E751160BDAE4}"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a:solidFill>
          <a:srgbClr val="FFFF00">
            <a:alpha val="50000"/>
          </a:srgbClr>
        </a:solidFill>
      </dgm:spPr>
      <dgm:t>
        <a:bodyPr/>
        <a:lstStyle/>
        <a:p>
          <a:r>
            <a:rPr lang="en-US" b="1" dirty="0" smtClean="0">
              <a:solidFill>
                <a:schemeClr val="bg1"/>
              </a:solidFill>
            </a:rPr>
            <a:t>Metrics</a:t>
          </a:r>
          <a:endParaRPr lang="en-US" b="1" dirty="0">
            <a:solidFill>
              <a:schemeClr val="bg1"/>
            </a:solidFill>
          </a:endParaRPr>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dgm:t>
        <a:bodyPr/>
        <a:lstStyle/>
        <a:p>
          <a:r>
            <a:rPr lang="en-US" dirty="0" smtClean="0"/>
            <a:t>Platform</a:t>
          </a:r>
          <a:endParaRPr lang="en-US" dirty="0"/>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F746C3EF-4C41-4823-B2D6-158CCD352478}" srcId="{A678B42F-D331-4A5F-B34A-847528739E4E}" destId="{58A1369D-CB68-48E4-80CE-AD3AA992B6B2}" srcOrd="5" destOrd="0" parTransId="{0C19F3B6-2B06-4DD0-9C96-8ACB00F516EF}" sibTransId="{22AF8AD4-EA7F-4376-AFFA-8EDF73E709DE}"/>
    <dgm:cxn modelId="{B6AC4A3B-448A-40EC-B558-944414456AA7}" srcId="{A678B42F-D331-4A5F-B34A-847528739E4E}" destId="{973A34EF-A731-4A7D-8EB8-3E36009F3C81}" srcOrd="3" destOrd="0" parTransId="{4BA91D0F-5C88-4A6F-9916-A4C6D4225EA0}" sibTransId="{D87502C5-C2DA-438D-82A2-E266CC7EA9FC}"/>
    <dgm:cxn modelId="{0A900324-D285-4299-9ABB-F558B2F34A3F}" type="presOf" srcId="{757AC609-36FB-4BDB-8866-7626E6050BAF}" destId="{35E1F674-A3D1-4A25-8C36-4979881B9C55}"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0B4CA177-22CD-4850-BEF7-530089396EB4}" srcId="{A678B42F-D331-4A5F-B34A-847528739E4E}" destId="{D4BACABF-0D28-4C33-87C5-84734791723D}" srcOrd="2" destOrd="0" parTransId="{8FCBB84A-4187-4788-A105-DBD502FA44E8}" sibTransId="{8CD5BFF4-2454-4AF8-B1CC-CF4BEE7055AA}"/>
    <dgm:cxn modelId="{1876213A-B380-4287-8DFC-3452F8E7ABDC}" type="presOf" srcId="{C5AEADC8-C680-4A1F-B962-5656A6732D80}" destId="{5231F283-93D1-4DD5-977A-7D5A169DA2A4}" srcOrd="0" destOrd="0" presId="urn:microsoft.com/office/officeart/2005/8/layout/venn3"/>
    <dgm:cxn modelId="{B8D9FB83-F4B3-4698-8DAE-A91F5DBDD893}" type="presOf" srcId="{690E1002-387A-4F6A-B662-71D0D5F7CC83}" destId="{6383E346-20E5-49CA-9525-50D366F7B313}"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66EECCA1-7A66-4608-8CB7-3AF5D78829AB}" srcId="{A678B42F-D331-4A5F-B34A-847528739E4E}" destId="{757AC609-36FB-4BDB-8866-7626E6050BAF}" srcOrd="0" destOrd="0" parTransId="{32B7948B-47F3-46C3-9F30-DF467A5BC873}" sibTransId="{A6D40AF1-F2D8-4B01-A6A6-4F5F5FD35C55}"/>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844D8FC6-EA09-413A-9C91-FF205648BD85}" type="presOf" srcId="{817B4F76-7C45-405F-89B6-E4B488C95131}" destId="{F99D6038-19C3-4ADD-83DF-1675C8FFD1EF}" srcOrd="0" destOrd="0" presId="urn:microsoft.com/office/officeart/2005/8/layout/venn3"/>
    <dgm:cxn modelId="{3854BFDA-C6BD-4C1C-BC04-86C477BE3548}" type="presOf" srcId="{A678B42F-D331-4A5F-B34A-847528739E4E}" destId="{2E63A713-2395-452D-8A52-7BE48AF47C6F}" srcOrd="0" destOrd="0" presId="urn:microsoft.com/office/officeart/2005/8/layout/venn3"/>
    <dgm:cxn modelId="{CD73CCF1-19D0-427E-9965-639FE45B7D0C}" type="presOf" srcId="{973A34EF-A731-4A7D-8EB8-3E36009F3C81}" destId="{60BA84E8-B42E-499A-A6BE-BA21FEAA9603}" srcOrd="0" destOrd="0" presId="urn:microsoft.com/office/officeart/2005/8/layout/venn3"/>
    <dgm:cxn modelId="{17285284-3DE5-421D-A1D1-59B1507940EE}" type="presOf" srcId="{58A1369D-CB68-48E4-80CE-AD3AA992B6B2}" destId="{F9D40F39-E3F4-4820-9A36-DB825FFF20AE}" srcOrd="0" destOrd="0" presId="urn:microsoft.com/office/officeart/2005/8/layout/venn3"/>
    <dgm:cxn modelId="{04336797-B280-4BE4-A52B-20D6791356FE}" type="presOf" srcId="{C86FD78D-D3B7-4E3D-9FD4-7FFFE35FB649}" destId="{E440E47B-4B13-4D74-9EBD-C23AD17DEE46}" srcOrd="0" destOrd="0" presId="urn:microsoft.com/office/officeart/2005/8/layout/venn3"/>
    <dgm:cxn modelId="{B7FBAE98-CC4D-41E4-AA31-51691C4D94BD}" type="presOf" srcId="{F776291E-CFA0-45A4-A189-1FAF22DD6C16}" destId="{61D7ECEC-22A9-43FF-A16A-5DA822D80DA8}" srcOrd="0" destOrd="0" presId="urn:microsoft.com/office/officeart/2005/8/layout/venn3"/>
    <dgm:cxn modelId="{878F04A6-E139-4517-BBD5-63DADF30A9D5}" type="presOf" srcId="{3A4F77A7-7AF1-4235-9FBC-0D3203922F9F}" destId="{09576DC0-7099-4571-94E0-1016E65B03DB}" srcOrd="0" destOrd="0" presId="urn:microsoft.com/office/officeart/2005/8/layout/venn3"/>
    <dgm:cxn modelId="{56419579-9DE2-4C12-ABD3-B438EE4989A6}" type="presOf" srcId="{D4BACABF-0D28-4C33-87C5-84734791723D}" destId="{7EE9102C-BF89-42AF-B123-B91395AC7E52}" srcOrd="0" destOrd="0" presId="urn:microsoft.com/office/officeart/2005/8/layout/venn3"/>
    <dgm:cxn modelId="{8BB3DB54-0B82-458F-94AA-00968405758F}" type="presParOf" srcId="{2E63A713-2395-452D-8A52-7BE48AF47C6F}" destId="{35E1F674-A3D1-4A25-8C36-4979881B9C55}" srcOrd="0" destOrd="0" presId="urn:microsoft.com/office/officeart/2005/8/layout/venn3"/>
    <dgm:cxn modelId="{F96929B7-B16C-49D6-9EC1-ECB63A5DDC52}" type="presParOf" srcId="{2E63A713-2395-452D-8A52-7BE48AF47C6F}" destId="{A43D147F-2494-4AB1-A3A1-A9E5DC26F680}" srcOrd="1" destOrd="0" presId="urn:microsoft.com/office/officeart/2005/8/layout/venn3"/>
    <dgm:cxn modelId="{F403DA20-F3DD-45B8-8CA0-42EA21B190D6}" type="presParOf" srcId="{2E63A713-2395-452D-8A52-7BE48AF47C6F}" destId="{5231F283-93D1-4DD5-977A-7D5A169DA2A4}" srcOrd="2" destOrd="0" presId="urn:microsoft.com/office/officeart/2005/8/layout/venn3"/>
    <dgm:cxn modelId="{CD9F9049-A9AD-4A91-B5E4-051EFD196FEA}" type="presParOf" srcId="{2E63A713-2395-452D-8A52-7BE48AF47C6F}" destId="{EDBF2F47-F45C-4784-AD1B-B63A2A56711D}" srcOrd="3" destOrd="0" presId="urn:microsoft.com/office/officeart/2005/8/layout/venn3"/>
    <dgm:cxn modelId="{576BFEA8-714C-46EB-84D9-4DA8894B7F14}" type="presParOf" srcId="{2E63A713-2395-452D-8A52-7BE48AF47C6F}" destId="{7EE9102C-BF89-42AF-B123-B91395AC7E52}" srcOrd="4" destOrd="0" presId="urn:microsoft.com/office/officeart/2005/8/layout/venn3"/>
    <dgm:cxn modelId="{D4534C74-F840-42D9-BFF6-7E2FFB707064}" type="presParOf" srcId="{2E63A713-2395-452D-8A52-7BE48AF47C6F}" destId="{DBDC54B9-0976-4DB8-AD19-031B68EAC977}" srcOrd="5" destOrd="0" presId="urn:microsoft.com/office/officeart/2005/8/layout/venn3"/>
    <dgm:cxn modelId="{C0E618B7-E7BB-4D64-9322-0F7AEE037D32}" type="presParOf" srcId="{2E63A713-2395-452D-8A52-7BE48AF47C6F}" destId="{60BA84E8-B42E-499A-A6BE-BA21FEAA9603}" srcOrd="6" destOrd="0" presId="urn:microsoft.com/office/officeart/2005/8/layout/venn3"/>
    <dgm:cxn modelId="{D5C6EC57-8D9B-485A-B904-D6DC1C472ACF}" type="presParOf" srcId="{2E63A713-2395-452D-8A52-7BE48AF47C6F}" destId="{59903607-0CD9-4528-BC45-B7BA3A28FDD9}" srcOrd="7" destOrd="0" presId="urn:microsoft.com/office/officeart/2005/8/layout/venn3"/>
    <dgm:cxn modelId="{12F63890-EA71-426F-B49A-819C339EF633}" type="presParOf" srcId="{2E63A713-2395-452D-8A52-7BE48AF47C6F}" destId="{61D7ECEC-22A9-43FF-A16A-5DA822D80DA8}" srcOrd="8" destOrd="0" presId="urn:microsoft.com/office/officeart/2005/8/layout/venn3"/>
    <dgm:cxn modelId="{02280C31-2BF5-47CF-AC71-79295E59064A}" type="presParOf" srcId="{2E63A713-2395-452D-8A52-7BE48AF47C6F}" destId="{477626ED-87E6-4E40-83FD-471A404A9F62}" srcOrd="9" destOrd="0" presId="urn:microsoft.com/office/officeart/2005/8/layout/venn3"/>
    <dgm:cxn modelId="{76AB38A0-9257-4EB4-8027-13CEC451A0B5}" type="presParOf" srcId="{2E63A713-2395-452D-8A52-7BE48AF47C6F}" destId="{F9D40F39-E3F4-4820-9A36-DB825FFF20AE}" srcOrd="10" destOrd="0" presId="urn:microsoft.com/office/officeart/2005/8/layout/venn3"/>
    <dgm:cxn modelId="{4F0DC387-7DAF-4ED8-80C4-D9B723286DAE}" type="presParOf" srcId="{2E63A713-2395-452D-8A52-7BE48AF47C6F}" destId="{494A36D1-0914-4311-AD39-165C7E3092E2}" srcOrd="11" destOrd="0" presId="urn:microsoft.com/office/officeart/2005/8/layout/venn3"/>
    <dgm:cxn modelId="{16B8DABC-E77C-40F7-A501-E76D0234601F}" type="presParOf" srcId="{2E63A713-2395-452D-8A52-7BE48AF47C6F}" destId="{F99D6038-19C3-4ADD-83DF-1675C8FFD1EF}" srcOrd="12" destOrd="0" presId="urn:microsoft.com/office/officeart/2005/8/layout/venn3"/>
    <dgm:cxn modelId="{CB103713-F663-445D-AD34-BEBD540A1FAD}" type="presParOf" srcId="{2E63A713-2395-452D-8A52-7BE48AF47C6F}" destId="{9E48C8C0-EC6A-4CDC-AE85-1D08CFE69B56}" srcOrd="13" destOrd="0" presId="urn:microsoft.com/office/officeart/2005/8/layout/venn3"/>
    <dgm:cxn modelId="{45AA9948-7422-4AC4-9F57-83254800E487}" type="presParOf" srcId="{2E63A713-2395-452D-8A52-7BE48AF47C6F}" destId="{09576DC0-7099-4571-94E0-1016E65B03DB}" srcOrd="14" destOrd="0" presId="urn:microsoft.com/office/officeart/2005/8/layout/venn3"/>
    <dgm:cxn modelId="{273853A8-2244-44FD-89E9-21B8366AC793}" type="presParOf" srcId="{2E63A713-2395-452D-8A52-7BE48AF47C6F}" destId="{BE81E352-9ACA-4A78-9F7C-46E8CFD902F1}" srcOrd="15" destOrd="0" presId="urn:microsoft.com/office/officeart/2005/8/layout/venn3"/>
    <dgm:cxn modelId="{A2FCF9A1-7D2B-47DF-A0E8-A795EFD225D8}" type="presParOf" srcId="{2E63A713-2395-452D-8A52-7BE48AF47C6F}" destId="{6383E346-20E5-49CA-9525-50D366F7B313}" srcOrd="16" destOrd="0" presId="urn:microsoft.com/office/officeart/2005/8/layout/venn3"/>
    <dgm:cxn modelId="{455D79BB-5F54-4B01-B997-81D41CBB6D17}" type="presParOf" srcId="{2E63A713-2395-452D-8A52-7BE48AF47C6F}" destId="{BFBBC429-F8FE-456A-8B61-5D3651056905}" srcOrd="17" destOrd="0" presId="urn:microsoft.com/office/officeart/2005/8/layout/venn3"/>
    <dgm:cxn modelId="{88F47D6C-D3CE-41F2-9883-AD373CCF8980}"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a:solidFill>
          <a:srgbClr val="FFFF00">
            <a:alpha val="50000"/>
          </a:srgbClr>
        </a:solidFill>
      </dgm:spPr>
      <dgm:t>
        <a:bodyPr/>
        <a:lstStyle/>
        <a:p>
          <a:r>
            <a:rPr lang="en-US" b="1" dirty="0" smtClean="0">
              <a:solidFill>
                <a:schemeClr val="bg1"/>
              </a:solidFill>
            </a:rPr>
            <a:t>Protocol</a:t>
          </a:r>
          <a:endParaRPr lang="en-US" b="1" dirty="0">
            <a:solidFill>
              <a:schemeClr val="bg1"/>
            </a:solidFill>
          </a:endParaRPr>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dgm:t>
        <a:bodyPr/>
        <a:lstStyle/>
        <a:p>
          <a:r>
            <a:rPr lang="en-US" dirty="0" smtClean="0"/>
            <a:t>Platform</a:t>
          </a:r>
          <a:endParaRPr lang="en-US" dirty="0"/>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33D331B3-35F7-47DE-88AE-2A1B047B6210}" type="presOf" srcId="{D4BACABF-0D28-4C33-87C5-84734791723D}" destId="{7EE9102C-BF89-42AF-B123-B91395AC7E52}" srcOrd="0" destOrd="0" presId="urn:microsoft.com/office/officeart/2005/8/layout/venn3"/>
    <dgm:cxn modelId="{F746C3EF-4C41-4823-B2D6-158CCD352478}" srcId="{A678B42F-D331-4A5F-B34A-847528739E4E}" destId="{58A1369D-CB68-48E4-80CE-AD3AA992B6B2}" srcOrd="5" destOrd="0" parTransId="{0C19F3B6-2B06-4DD0-9C96-8ACB00F516EF}" sibTransId="{22AF8AD4-EA7F-4376-AFFA-8EDF73E709DE}"/>
    <dgm:cxn modelId="{B6AC4A3B-448A-40EC-B558-944414456AA7}" srcId="{A678B42F-D331-4A5F-B34A-847528739E4E}" destId="{973A34EF-A731-4A7D-8EB8-3E36009F3C81}" srcOrd="3" destOrd="0" parTransId="{4BA91D0F-5C88-4A6F-9916-A4C6D4225EA0}" sibTransId="{D87502C5-C2DA-438D-82A2-E266CC7EA9FC}"/>
    <dgm:cxn modelId="{803F0664-5B8B-4A9B-9C84-D49CD1305090}" type="presOf" srcId="{817B4F76-7C45-405F-89B6-E4B488C95131}" destId="{F99D6038-19C3-4ADD-83DF-1675C8FFD1EF}"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0B4CA177-22CD-4850-BEF7-530089396EB4}" srcId="{A678B42F-D331-4A5F-B34A-847528739E4E}" destId="{D4BACABF-0D28-4C33-87C5-84734791723D}" srcOrd="2" destOrd="0" parTransId="{8FCBB84A-4187-4788-A105-DBD502FA44E8}" sibTransId="{8CD5BFF4-2454-4AF8-B1CC-CF4BEE7055AA}"/>
    <dgm:cxn modelId="{4A114D05-55E1-45D5-8704-396B908BC774}" type="presOf" srcId="{C5AEADC8-C680-4A1F-B962-5656A6732D80}" destId="{5231F283-93D1-4DD5-977A-7D5A169DA2A4}"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4988F41C-7745-4713-9579-DB140D704761}" type="presOf" srcId="{58A1369D-CB68-48E4-80CE-AD3AA992B6B2}" destId="{F9D40F39-E3F4-4820-9A36-DB825FFF20AE}" srcOrd="0" destOrd="0" presId="urn:microsoft.com/office/officeart/2005/8/layout/venn3"/>
    <dgm:cxn modelId="{12795ED1-AC99-41D3-82AD-87E89B985164}" type="presOf" srcId="{973A34EF-A731-4A7D-8EB8-3E36009F3C81}" destId="{60BA84E8-B42E-499A-A6BE-BA21FEAA9603}" srcOrd="0" destOrd="0" presId="urn:microsoft.com/office/officeart/2005/8/layout/venn3"/>
    <dgm:cxn modelId="{66EECCA1-7A66-4608-8CB7-3AF5D78829AB}" srcId="{A678B42F-D331-4A5F-B34A-847528739E4E}" destId="{757AC609-36FB-4BDB-8866-7626E6050BAF}" srcOrd="0" destOrd="0" parTransId="{32B7948B-47F3-46C3-9F30-DF467A5BC873}" sibTransId="{A6D40AF1-F2D8-4B01-A6A6-4F5F5FD35C55}"/>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52510BF5-6018-4EE6-8FF6-21BBCFB80C2F}" type="presOf" srcId="{690E1002-387A-4F6A-B662-71D0D5F7CC83}" destId="{6383E346-20E5-49CA-9525-50D366F7B313}" srcOrd="0" destOrd="0" presId="urn:microsoft.com/office/officeart/2005/8/layout/venn3"/>
    <dgm:cxn modelId="{D787D9D8-0138-44B3-B5FB-568D7F7B97F7}" type="presOf" srcId="{757AC609-36FB-4BDB-8866-7626E6050BAF}" destId="{35E1F674-A3D1-4A25-8C36-4979881B9C55}" srcOrd="0" destOrd="0" presId="urn:microsoft.com/office/officeart/2005/8/layout/venn3"/>
    <dgm:cxn modelId="{A49AC524-2340-4EE3-9196-BC5AA1FB1D91}" type="presOf" srcId="{3A4F77A7-7AF1-4235-9FBC-0D3203922F9F}" destId="{09576DC0-7099-4571-94E0-1016E65B03DB}" srcOrd="0" destOrd="0" presId="urn:microsoft.com/office/officeart/2005/8/layout/venn3"/>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058BEF7A-8DB7-4E6C-A8C6-0919E59E8F2F}" type="presOf" srcId="{A678B42F-D331-4A5F-B34A-847528739E4E}" destId="{2E63A713-2395-452D-8A52-7BE48AF47C6F}" srcOrd="0" destOrd="0" presId="urn:microsoft.com/office/officeart/2005/8/layout/venn3"/>
    <dgm:cxn modelId="{277B20AF-BD1E-40FE-8448-932A03EA6812}" type="presOf" srcId="{C86FD78D-D3B7-4E3D-9FD4-7FFFE35FB649}" destId="{E440E47B-4B13-4D74-9EBD-C23AD17DEE46}" srcOrd="0" destOrd="0" presId="urn:microsoft.com/office/officeart/2005/8/layout/venn3"/>
    <dgm:cxn modelId="{54F5FCBB-9043-4C91-B4F5-7EE681B1AE29}" type="presOf" srcId="{F776291E-CFA0-45A4-A189-1FAF22DD6C16}" destId="{61D7ECEC-22A9-43FF-A16A-5DA822D80DA8}" srcOrd="0" destOrd="0" presId="urn:microsoft.com/office/officeart/2005/8/layout/venn3"/>
    <dgm:cxn modelId="{C6074930-DEE8-4F1B-9F00-2BDCCBCD03BC}" type="presParOf" srcId="{2E63A713-2395-452D-8A52-7BE48AF47C6F}" destId="{35E1F674-A3D1-4A25-8C36-4979881B9C55}" srcOrd="0" destOrd="0" presId="urn:microsoft.com/office/officeart/2005/8/layout/venn3"/>
    <dgm:cxn modelId="{06905889-7DFB-40A4-BCCD-5E528893582D}" type="presParOf" srcId="{2E63A713-2395-452D-8A52-7BE48AF47C6F}" destId="{A43D147F-2494-4AB1-A3A1-A9E5DC26F680}" srcOrd="1" destOrd="0" presId="urn:microsoft.com/office/officeart/2005/8/layout/venn3"/>
    <dgm:cxn modelId="{CCEB8C19-F96B-4967-8CA9-532D2D3A7420}" type="presParOf" srcId="{2E63A713-2395-452D-8A52-7BE48AF47C6F}" destId="{5231F283-93D1-4DD5-977A-7D5A169DA2A4}" srcOrd="2" destOrd="0" presId="urn:microsoft.com/office/officeart/2005/8/layout/venn3"/>
    <dgm:cxn modelId="{05583E2F-564E-491A-B16D-4D4D00556B9F}" type="presParOf" srcId="{2E63A713-2395-452D-8A52-7BE48AF47C6F}" destId="{EDBF2F47-F45C-4784-AD1B-B63A2A56711D}" srcOrd="3" destOrd="0" presId="urn:microsoft.com/office/officeart/2005/8/layout/venn3"/>
    <dgm:cxn modelId="{BBC3D2CA-BC03-4F1F-AB64-C5AA7600B541}" type="presParOf" srcId="{2E63A713-2395-452D-8A52-7BE48AF47C6F}" destId="{7EE9102C-BF89-42AF-B123-B91395AC7E52}" srcOrd="4" destOrd="0" presId="urn:microsoft.com/office/officeart/2005/8/layout/venn3"/>
    <dgm:cxn modelId="{A59FE5AC-6F4B-48B4-99CB-AED1212EB948}" type="presParOf" srcId="{2E63A713-2395-452D-8A52-7BE48AF47C6F}" destId="{DBDC54B9-0976-4DB8-AD19-031B68EAC977}" srcOrd="5" destOrd="0" presId="urn:microsoft.com/office/officeart/2005/8/layout/venn3"/>
    <dgm:cxn modelId="{45356AF6-16C2-4700-B570-20C55737D5D2}" type="presParOf" srcId="{2E63A713-2395-452D-8A52-7BE48AF47C6F}" destId="{60BA84E8-B42E-499A-A6BE-BA21FEAA9603}" srcOrd="6" destOrd="0" presId="urn:microsoft.com/office/officeart/2005/8/layout/venn3"/>
    <dgm:cxn modelId="{1B6A3059-2B49-4BE4-8873-DCE7355D5B4E}" type="presParOf" srcId="{2E63A713-2395-452D-8A52-7BE48AF47C6F}" destId="{59903607-0CD9-4528-BC45-B7BA3A28FDD9}" srcOrd="7" destOrd="0" presId="urn:microsoft.com/office/officeart/2005/8/layout/venn3"/>
    <dgm:cxn modelId="{B6D8B9C2-01BC-4576-AD75-F90882102FFC}" type="presParOf" srcId="{2E63A713-2395-452D-8A52-7BE48AF47C6F}" destId="{61D7ECEC-22A9-43FF-A16A-5DA822D80DA8}" srcOrd="8" destOrd="0" presId="urn:microsoft.com/office/officeart/2005/8/layout/venn3"/>
    <dgm:cxn modelId="{A7823709-7216-4851-B273-49CCBAE94A39}" type="presParOf" srcId="{2E63A713-2395-452D-8A52-7BE48AF47C6F}" destId="{477626ED-87E6-4E40-83FD-471A404A9F62}" srcOrd="9" destOrd="0" presId="urn:microsoft.com/office/officeart/2005/8/layout/venn3"/>
    <dgm:cxn modelId="{352BC054-0B45-4CBC-9BA0-183FF01F0A00}" type="presParOf" srcId="{2E63A713-2395-452D-8A52-7BE48AF47C6F}" destId="{F9D40F39-E3F4-4820-9A36-DB825FFF20AE}" srcOrd="10" destOrd="0" presId="urn:microsoft.com/office/officeart/2005/8/layout/venn3"/>
    <dgm:cxn modelId="{E5D33BEB-3DE5-4F6A-AA5E-ABDA5B2CB79F}" type="presParOf" srcId="{2E63A713-2395-452D-8A52-7BE48AF47C6F}" destId="{494A36D1-0914-4311-AD39-165C7E3092E2}" srcOrd="11" destOrd="0" presId="urn:microsoft.com/office/officeart/2005/8/layout/venn3"/>
    <dgm:cxn modelId="{18D75493-CFE6-4236-998D-C74A61A04BDE}" type="presParOf" srcId="{2E63A713-2395-452D-8A52-7BE48AF47C6F}" destId="{F99D6038-19C3-4ADD-83DF-1675C8FFD1EF}" srcOrd="12" destOrd="0" presId="urn:microsoft.com/office/officeart/2005/8/layout/venn3"/>
    <dgm:cxn modelId="{C6A29238-0024-4517-9797-9DDA64F57EC6}" type="presParOf" srcId="{2E63A713-2395-452D-8A52-7BE48AF47C6F}" destId="{9E48C8C0-EC6A-4CDC-AE85-1D08CFE69B56}" srcOrd="13" destOrd="0" presId="urn:microsoft.com/office/officeart/2005/8/layout/venn3"/>
    <dgm:cxn modelId="{2EC9F464-9A88-4B60-B3C9-3BC6BCC1691F}" type="presParOf" srcId="{2E63A713-2395-452D-8A52-7BE48AF47C6F}" destId="{09576DC0-7099-4571-94E0-1016E65B03DB}" srcOrd="14" destOrd="0" presId="urn:microsoft.com/office/officeart/2005/8/layout/venn3"/>
    <dgm:cxn modelId="{0601D8B8-0BD9-494C-9CE7-E08E65623119}" type="presParOf" srcId="{2E63A713-2395-452D-8A52-7BE48AF47C6F}" destId="{BE81E352-9ACA-4A78-9F7C-46E8CFD902F1}" srcOrd="15" destOrd="0" presId="urn:microsoft.com/office/officeart/2005/8/layout/venn3"/>
    <dgm:cxn modelId="{E0AF94FA-F730-4EF4-8C9A-DBE533C071C6}" type="presParOf" srcId="{2E63A713-2395-452D-8A52-7BE48AF47C6F}" destId="{6383E346-20E5-49CA-9525-50D366F7B313}" srcOrd="16" destOrd="0" presId="urn:microsoft.com/office/officeart/2005/8/layout/venn3"/>
    <dgm:cxn modelId="{2DA422FE-A001-473E-A7E3-7A729CB5DBC6}" type="presParOf" srcId="{2E63A713-2395-452D-8A52-7BE48AF47C6F}" destId="{BFBBC429-F8FE-456A-8B61-5D3651056905}" srcOrd="17" destOrd="0" presId="urn:microsoft.com/office/officeart/2005/8/layout/venn3"/>
    <dgm:cxn modelId="{62DE7274-CD8E-44E5-A489-C8621D48D952}"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a:solidFill>
          <a:srgbClr val="FFFF00">
            <a:alpha val="50000"/>
          </a:srgbClr>
        </a:solidFill>
      </dgm:spPr>
      <dgm:t>
        <a:bodyPr/>
        <a:lstStyle/>
        <a:p>
          <a:r>
            <a:rPr lang="en-US" b="1" dirty="0" smtClean="0">
              <a:solidFill>
                <a:schemeClr val="bg1"/>
              </a:solidFill>
            </a:rPr>
            <a:t>Baseline</a:t>
          </a:r>
          <a:endParaRPr lang="en-US" b="1" dirty="0">
            <a:solidFill>
              <a:schemeClr val="bg1"/>
            </a:solidFill>
          </a:endParaRPr>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dgm:t>
        <a:bodyPr/>
        <a:lstStyle/>
        <a:p>
          <a:r>
            <a:rPr lang="en-US" dirty="0" smtClean="0"/>
            <a:t>Platform</a:t>
          </a:r>
          <a:endParaRPr lang="en-US" dirty="0"/>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F746C3EF-4C41-4823-B2D6-158CCD352478}" srcId="{A678B42F-D331-4A5F-B34A-847528739E4E}" destId="{58A1369D-CB68-48E4-80CE-AD3AA992B6B2}" srcOrd="5" destOrd="0" parTransId="{0C19F3B6-2B06-4DD0-9C96-8ACB00F516EF}" sibTransId="{22AF8AD4-EA7F-4376-AFFA-8EDF73E709DE}"/>
    <dgm:cxn modelId="{B6AC4A3B-448A-40EC-B558-944414456AA7}" srcId="{A678B42F-D331-4A5F-B34A-847528739E4E}" destId="{973A34EF-A731-4A7D-8EB8-3E36009F3C81}" srcOrd="3" destOrd="0" parTransId="{4BA91D0F-5C88-4A6F-9916-A4C6D4225EA0}" sibTransId="{D87502C5-C2DA-438D-82A2-E266CC7EA9FC}"/>
    <dgm:cxn modelId="{CB30B7FD-0521-496C-AA52-E897F2AE6894}" type="presOf" srcId="{690E1002-387A-4F6A-B662-71D0D5F7CC83}" destId="{6383E346-20E5-49CA-9525-50D366F7B313}" srcOrd="0" destOrd="0" presId="urn:microsoft.com/office/officeart/2005/8/layout/venn3"/>
    <dgm:cxn modelId="{D045CCD2-6E2B-41BA-B1E1-48446BB47EDD}" type="presOf" srcId="{D4BACABF-0D28-4C33-87C5-84734791723D}" destId="{7EE9102C-BF89-42AF-B123-B91395AC7E52}"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0B4CA177-22CD-4850-BEF7-530089396EB4}" srcId="{A678B42F-D331-4A5F-B34A-847528739E4E}" destId="{D4BACABF-0D28-4C33-87C5-84734791723D}" srcOrd="2" destOrd="0" parTransId="{8FCBB84A-4187-4788-A105-DBD502FA44E8}" sibTransId="{8CD5BFF4-2454-4AF8-B1CC-CF4BEE7055AA}"/>
    <dgm:cxn modelId="{0B9B7CCA-81B6-4BF1-A352-6E7E5CECA8B9}" type="presOf" srcId="{973A34EF-A731-4A7D-8EB8-3E36009F3C81}" destId="{60BA84E8-B42E-499A-A6BE-BA21FEAA9603}"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D5CEC0CD-DAF8-4C81-B14C-9236E17D7DB8}" type="presOf" srcId="{C86FD78D-D3B7-4E3D-9FD4-7FFFE35FB649}" destId="{E440E47B-4B13-4D74-9EBD-C23AD17DEE46}" srcOrd="0" destOrd="0" presId="urn:microsoft.com/office/officeart/2005/8/layout/venn3"/>
    <dgm:cxn modelId="{B6EA42C4-5307-4837-8032-C66F8FFD7963}" type="presOf" srcId="{A678B42F-D331-4A5F-B34A-847528739E4E}" destId="{2E63A713-2395-452D-8A52-7BE48AF47C6F}" srcOrd="0" destOrd="0" presId="urn:microsoft.com/office/officeart/2005/8/layout/venn3"/>
    <dgm:cxn modelId="{66EECCA1-7A66-4608-8CB7-3AF5D78829AB}" srcId="{A678B42F-D331-4A5F-B34A-847528739E4E}" destId="{757AC609-36FB-4BDB-8866-7626E6050BAF}" srcOrd="0" destOrd="0" parTransId="{32B7948B-47F3-46C3-9F30-DF467A5BC873}" sibTransId="{A6D40AF1-F2D8-4B01-A6A6-4F5F5FD35C55}"/>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939D367A-3165-44B0-AAE0-2B26A580B276}" type="presOf" srcId="{58A1369D-CB68-48E4-80CE-AD3AA992B6B2}" destId="{F9D40F39-E3F4-4820-9A36-DB825FFF20AE}" srcOrd="0" destOrd="0" presId="urn:microsoft.com/office/officeart/2005/8/layout/venn3"/>
    <dgm:cxn modelId="{1BE8AD61-E697-4647-AAF6-D473B1BEB51C}" type="presOf" srcId="{F776291E-CFA0-45A4-A189-1FAF22DD6C16}" destId="{61D7ECEC-22A9-43FF-A16A-5DA822D80DA8}" srcOrd="0" destOrd="0" presId="urn:microsoft.com/office/officeart/2005/8/layout/venn3"/>
    <dgm:cxn modelId="{4FCC2BED-8CE7-47AB-8DBE-A3089C31DA20}" type="presOf" srcId="{757AC609-36FB-4BDB-8866-7626E6050BAF}" destId="{35E1F674-A3D1-4A25-8C36-4979881B9C55}" srcOrd="0" destOrd="0" presId="urn:microsoft.com/office/officeart/2005/8/layout/venn3"/>
    <dgm:cxn modelId="{44EDB900-5BC0-4E7C-9683-86B8D17B3DA8}" type="presOf" srcId="{3A4F77A7-7AF1-4235-9FBC-0D3203922F9F}" destId="{09576DC0-7099-4571-94E0-1016E65B03DB}" srcOrd="0" destOrd="0" presId="urn:microsoft.com/office/officeart/2005/8/layout/venn3"/>
    <dgm:cxn modelId="{FD8EBE40-1995-4747-9DF1-5C8CE5DBDF9A}" type="presOf" srcId="{C5AEADC8-C680-4A1F-B962-5656A6732D80}" destId="{5231F283-93D1-4DD5-977A-7D5A169DA2A4}" srcOrd="0" destOrd="0" presId="urn:microsoft.com/office/officeart/2005/8/layout/venn3"/>
    <dgm:cxn modelId="{38DF821D-E40E-4606-91AB-CD851A974AEE}" type="presOf" srcId="{817B4F76-7C45-405F-89B6-E4B488C95131}" destId="{F99D6038-19C3-4ADD-83DF-1675C8FFD1EF}" srcOrd="0" destOrd="0" presId="urn:microsoft.com/office/officeart/2005/8/layout/venn3"/>
    <dgm:cxn modelId="{FD7FB15F-DB3A-4E20-B348-BF22E0504936}" type="presParOf" srcId="{2E63A713-2395-452D-8A52-7BE48AF47C6F}" destId="{35E1F674-A3D1-4A25-8C36-4979881B9C55}" srcOrd="0" destOrd="0" presId="urn:microsoft.com/office/officeart/2005/8/layout/venn3"/>
    <dgm:cxn modelId="{B6C445F3-5B8A-49FD-A68E-6EE30819301D}" type="presParOf" srcId="{2E63A713-2395-452D-8A52-7BE48AF47C6F}" destId="{A43D147F-2494-4AB1-A3A1-A9E5DC26F680}" srcOrd="1" destOrd="0" presId="urn:microsoft.com/office/officeart/2005/8/layout/venn3"/>
    <dgm:cxn modelId="{7C9F8D13-BB85-4C65-8503-ADF5399B465D}" type="presParOf" srcId="{2E63A713-2395-452D-8A52-7BE48AF47C6F}" destId="{5231F283-93D1-4DD5-977A-7D5A169DA2A4}" srcOrd="2" destOrd="0" presId="urn:microsoft.com/office/officeart/2005/8/layout/venn3"/>
    <dgm:cxn modelId="{615095B1-3EC9-41BF-A0FC-7B2C287B1ECE}" type="presParOf" srcId="{2E63A713-2395-452D-8A52-7BE48AF47C6F}" destId="{EDBF2F47-F45C-4784-AD1B-B63A2A56711D}" srcOrd="3" destOrd="0" presId="urn:microsoft.com/office/officeart/2005/8/layout/venn3"/>
    <dgm:cxn modelId="{60252F1F-AA44-4F55-9320-0D2BBD02E2CE}" type="presParOf" srcId="{2E63A713-2395-452D-8A52-7BE48AF47C6F}" destId="{7EE9102C-BF89-42AF-B123-B91395AC7E52}" srcOrd="4" destOrd="0" presId="urn:microsoft.com/office/officeart/2005/8/layout/venn3"/>
    <dgm:cxn modelId="{7F5C8FF3-54CA-45B4-8DB4-417544CB3248}" type="presParOf" srcId="{2E63A713-2395-452D-8A52-7BE48AF47C6F}" destId="{DBDC54B9-0976-4DB8-AD19-031B68EAC977}" srcOrd="5" destOrd="0" presId="urn:microsoft.com/office/officeart/2005/8/layout/venn3"/>
    <dgm:cxn modelId="{E7D5CD71-2F8A-4A68-A4E6-E1B1D1090E76}" type="presParOf" srcId="{2E63A713-2395-452D-8A52-7BE48AF47C6F}" destId="{60BA84E8-B42E-499A-A6BE-BA21FEAA9603}" srcOrd="6" destOrd="0" presId="urn:microsoft.com/office/officeart/2005/8/layout/venn3"/>
    <dgm:cxn modelId="{32E09511-F0B6-49AD-88EB-43E8843836CE}" type="presParOf" srcId="{2E63A713-2395-452D-8A52-7BE48AF47C6F}" destId="{59903607-0CD9-4528-BC45-B7BA3A28FDD9}" srcOrd="7" destOrd="0" presId="urn:microsoft.com/office/officeart/2005/8/layout/venn3"/>
    <dgm:cxn modelId="{579E2E7C-A888-49B7-8A98-FD90AC50B0A3}" type="presParOf" srcId="{2E63A713-2395-452D-8A52-7BE48AF47C6F}" destId="{61D7ECEC-22A9-43FF-A16A-5DA822D80DA8}" srcOrd="8" destOrd="0" presId="urn:microsoft.com/office/officeart/2005/8/layout/venn3"/>
    <dgm:cxn modelId="{27F0B106-7EDF-4F0C-8290-EDEB6001840A}" type="presParOf" srcId="{2E63A713-2395-452D-8A52-7BE48AF47C6F}" destId="{477626ED-87E6-4E40-83FD-471A404A9F62}" srcOrd="9" destOrd="0" presId="urn:microsoft.com/office/officeart/2005/8/layout/venn3"/>
    <dgm:cxn modelId="{81A7A5FE-7367-4A2D-BD76-44321147F6AB}" type="presParOf" srcId="{2E63A713-2395-452D-8A52-7BE48AF47C6F}" destId="{F9D40F39-E3F4-4820-9A36-DB825FFF20AE}" srcOrd="10" destOrd="0" presId="urn:microsoft.com/office/officeart/2005/8/layout/venn3"/>
    <dgm:cxn modelId="{6AE45130-A332-4B3E-A0CC-0A21F4931009}" type="presParOf" srcId="{2E63A713-2395-452D-8A52-7BE48AF47C6F}" destId="{494A36D1-0914-4311-AD39-165C7E3092E2}" srcOrd="11" destOrd="0" presId="urn:microsoft.com/office/officeart/2005/8/layout/venn3"/>
    <dgm:cxn modelId="{72BCE198-490E-48DE-90AF-6C21F7334DB0}" type="presParOf" srcId="{2E63A713-2395-452D-8A52-7BE48AF47C6F}" destId="{F99D6038-19C3-4ADD-83DF-1675C8FFD1EF}" srcOrd="12" destOrd="0" presId="urn:microsoft.com/office/officeart/2005/8/layout/venn3"/>
    <dgm:cxn modelId="{52C6C736-0789-4532-BB30-2BBE7A237B8A}" type="presParOf" srcId="{2E63A713-2395-452D-8A52-7BE48AF47C6F}" destId="{9E48C8C0-EC6A-4CDC-AE85-1D08CFE69B56}" srcOrd="13" destOrd="0" presId="urn:microsoft.com/office/officeart/2005/8/layout/venn3"/>
    <dgm:cxn modelId="{91F17BD7-6C5D-44F6-86A2-1130F8E7D7A7}" type="presParOf" srcId="{2E63A713-2395-452D-8A52-7BE48AF47C6F}" destId="{09576DC0-7099-4571-94E0-1016E65B03DB}" srcOrd="14" destOrd="0" presId="urn:microsoft.com/office/officeart/2005/8/layout/venn3"/>
    <dgm:cxn modelId="{3A453337-BC09-4827-A771-A4E96150B481}" type="presParOf" srcId="{2E63A713-2395-452D-8A52-7BE48AF47C6F}" destId="{BE81E352-9ACA-4A78-9F7C-46E8CFD902F1}" srcOrd="15" destOrd="0" presId="urn:microsoft.com/office/officeart/2005/8/layout/venn3"/>
    <dgm:cxn modelId="{484B181E-2755-4F4D-8B24-71FB61ADDC44}" type="presParOf" srcId="{2E63A713-2395-452D-8A52-7BE48AF47C6F}" destId="{6383E346-20E5-49CA-9525-50D366F7B313}" srcOrd="16" destOrd="0" presId="urn:microsoft.com/office/officeart/2005/8/layout/venn3"/>
    <dgm:cxn modelId="{844EB2C6-1C91-438E-92B8-73D3C1555D90}" type="presParOf" srcId="{2E63A713-2395-452D-8A52-7BE48AF47C6F}" destId="{BFBBC429-F8FE-456A-8B61-5D3651056905}" srcOrd="17" destOrd="0" presId="urn:microsoft.com/office/officeart/2005/8/layout/venn3"/>
    <dgm:cxn modelId="{830AD70F-6271-4935-9F78-2F16DA1660BB}"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a:solidFill>
          <a:srgbClr val="FFFF00">
            <a:alpha val="50000"/>
          </a:srgbClr>
        </a:solidFill>
      </dgm:spPr>
      <dgm:t>
        <a:bodyPr/>
        <a:lstStyle/>
        <a:p>
          <a:r>
            <a:rPr lang="en-US" b="1" dirty="0" smtClean="0">
              <a:solidFill>
                <a:schemeClr val="bg1"/>
              </a:solidFill>
            </a:rPr>
            <a:t>Doc</a:t>
          </a:r>
          <a:endParaRPr lang="en-US" b="1" dirty="0">
            <a:solidFill>
              <a:schemeClr val="bg1"/>
            </a:solidFill>
          </a:endParaRPr>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dgm:t>
        <a:bodyPr/>
        <a:lstStyle/>
        <a:p>
          <a:r>
            <a:rPr lang="en-US" dirty="0" smtClean="0"/>
            <a:t>Rules</a:t>
          </a:r>
          <a:endParaRPr lang="en-US" dirty="0"/>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dgm:t>
        <a:bodyPr/>
        <a:lstStyle/>
        <a:p>
          <a:r>
            <a:rPr lang="en-US" dirty="0" smtClean="0"/>
            <a:t>Platform</a:t>
          </a:r>
          <a:endParaRPr lang="en-US" dirty="0"/>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4885B43C-2725-4431-9BC9-DC27B82BB9EA}" type="presOf" srcId="{C5AEADC8-C680-4A1F-B962-5656A6732D80}" destId="{5231F283-93D1-4DD5-977A-7D5A169DA2A4}" srcOrd="0" destOrd="0" presId="urn:microsoft.com/office/officeart/2005/8/layout/venn3"/>
    <dgm:cxn modelId="{F746C3EF-4C41-4823-B2D6-158CCD352478}" srcId="{A678B42F-D331-4A5F-B34A-847528739E4E}" destId="{58A1369D-CB68-48E4-80CE-AD3AA992B6B2}" srcOrd="5" destOrd="0" parTransId="{0C19F3B6-2B06-4DD0-9C96-8ACB00F516EF}" sibTransId="{22AF8AD4-EA7F-4376-AFFA-8EDF73E709DE}"/>
    <dgm:cxn modelId="{B6AC4A3B-448A-40EC-B558-944414456AA7}" srcId="{A678B42F-D331-4A5F-B34A-847528739E4E}" destId="{973A34EF-A731-4A7D-8EB8-3E36009F3C81}" srcOrd="3" destOrd="0" parTransId="{4BA91D0F-5C88-4A6F-9916-A4C6D4225EA0}" sibTransId="{D87502C5-C2DA-438D-82A2-E266CC7EA9FC}"/>
    <dgm:cxn modelId="{EB621399-E5C7-43E0-99EB-6838970B0B6B}" type="presOf" srcId="{A678B42F-D331-4A5F-B34A-847528739E4E}" destId="{2E63A713-2395-452D-8A52-7BE48AF47C6F}" srcOrd="0" destOrd="0" presId="urn:microsoft.com/office/officeart/2005/8/layout/venn3"/>
    <dgm:cxn modelId="{13B3C280-7A4C-4F3F-A8EC-6684B7E092B2}" type="presOf" srcId="{817B4F76-7C45-405F-89B6-E4B488C95131}" destId="{F99D6038-19C3-4ADD-83DF-1675C8FFD1EF}" srcOrd="0" destOrd="0" presId="urn:microsoft.com/office/officeart/2005/8/layout/venn3"/>
    <dgm:cxn modelId="{B2095610-CFBA-41B5-BF6B-0B74F7ADFE8F}" type="presOf" srcId="{757AC609-36FB-4BDB-8866-7626E6050BAF}" destId="{35E1F674-A3D1-4A25-8C36-4979881B9C55}" srcOrd="0" destOrd="0" presId="urn:microsoft.com/office/officeart/2005/8/layout/venn3"/>
    <dgm:cxn modelId="{04CCD6D2-CAB7-4A4B-BCA4-D56F347332B2}" type="presOf" srcId="{690E1002-387A-4F6A-B662-71D0D5F7CC83}" destId="{6383E346-20E5-49CA-9525-50D366F7B313}"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0B4CA177-22CD-4850-BEF7-530089396EB4}" srcId="{A678B42F-D331-4A5F-B34A-847528739E4E}" destId="{D4BACABF-0D28-4C33-87C5-84734791723D}" srcOrd="2" destOrd="0" parTransId="{8FCBB84A-4187-4788-A105-DBD502FA44E8}" sibTransId="{8CD5BFF4-2454-4AF8-B1CC-CF4BEE7055AA}"/>
    <dgm:cxn modelId="{C275C2C3-C5D0-4D67-AF8A-33B15AD6BAE6}" type="presOf" srcId="{D4BACABF-0D28-4C33-87C5-84734791723D}" destId="{7EE9102C-BF89-42AF-B123-B91395AC7E52}"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66EECCA1-7A66-4608-8CB7-3AF5D78829AB}" srcId="{A678B42F-D331-4A5F-B34A-847528739E4E}" destId="{757AC609-36FB-4BDB-8866-7626E6050BAF}" srcOrd="0" destOrd="0" parTransId="{32B7948B-47F3-46C3-9F30-DF467A5BC873}" sibTransId="{A6D40AF1-F2D8-4B01-A6A6-4F5F5FD35C55}"/>
    <dgm:cxn modelId="{8BA5F40C-9B50-4067-A116-8420D45B0F6C}" type="presOf" srcId="{3A4F77A7-7AF1-4235-9FBC-0D3203922F9F}" destId="{09576DC0-7099-4571-94E0-1016E65B03DB}" srcOrd="0" destOrd="0" presId="urn:microsoft.com/office/officeart/2005/8/layout/venn3"/>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452DFA52-3847-4F2F-87B8-D09FAED29B96}" type="presOf" srcId="{C86FD78D-D3B7-4E3D-9FD4-7FFFE35FB649}" destId="{E440E47B-4B13-4D74-9EBD-C23AD17DEE46}" srcOrd="0" destOrd="0" presId="urn:microsoft.com/office/officeart/2005/8/layout/venn3"/>
    <dgm:cxn modelId="{CF87CEE5-8086-4D09-BD13-D28F178FDEC5}" type="presOf" srcId="{F776291E-CFA0-45A4-A189-1FAF22DD6C16}" destId="{61D7ECEC-22A9-43FF-A16A-5DA822D80DA8}" srcOrd="0" destOrd="0" presId="urn:microsoft.com/office/officeart/2005/8/layout/venn3"/>
    <dgm:cxn modelId="{D2111868-A7F8-4CEF-99C8-609E066F57F6}" type="presOf" srcId="{58A1369D-CB68-48E4-80CE-AD3AA992B6B2}" destId="{F9D40F39-E3F4-4820-9A36-DB825FFF20AE}" srcOrd="0" destOrd="0" presId="urn:microsoft.com/office/officeart/2005/8/layout/venn3"/>
    <dgm:cxn modelId="{E3418F75-E215-496D-B5F3-1918715C608B}" type="presOf" srcId="{973A34EF-A731-4A7D-8EB8-3E36009F3C81}" destId="{60BA84E8-B42E-499A-A6BE-BA21FEAA9603}" srcOrd="0" destOrd="0" presId="urn:microsoft.com/office/officeart/2005/8/layout/venn3"/>
    <dgm:cxn modelId="{F8B6269C-E2CF-4028-9455-2FE333B69190}" type="presParOf" srcId="{2E63A713-2395-452D-8A52-7BE48AF47C6F}" destId="{35E1F674-A3D1-4A25-8C36-4979881B9C55}" srcOrd="0" destOrd="0" presId="urn:microsoft.com/office/officeart/2005/8/layout/venn3"/>
    <dgm:cxn modelId="{A666E0F2-299C-4BD3-9BC0-5BA9EE1415F4}" type="presParOf" srcId="{2E63A713-2395-452D-8A52-7BE48AF47C6F}" destId="{A43D147F-2494-4AB1-A3A1-A9E5DC26F680}" srcOrd="1" destOrd="0" presId="urn:microsoft.com/office/officeart/2005/8/layout/venn3"/>
    <dgm:cxn modelId="{8AFA0781-3EDF-4907-B9F8-FE64D0F398BC}" type="presParOf" srcId="{2E63A713-2395-452D-8A52-7BE48AF47C6F}" destId="{5231F283-93D1-4DD5-977A-7D5A169DA2A4}" srcOrd="2" destOrd="0" presId="urn:microsoft.com/office/officeart/2005/8/layout/venn3"/>
    <dgm:cxn modelId="{05C04E8B-3087-4C3C-BF66-934C23C1BB40}" type="presParOf" srcId="{2E63A713-2395-452D-8A52-7BE48AF47C6F}" destId="{EDBF2F47-F45C-4784-AD1B-B63A2A56711D}" srcOrd="3" destOrd="0" presId="urn:microsoft.com/office/officeart/2005/8/layout/venn3"/>
    <dgm:cxn modelId="{AF64AE18-D6C5-49DE-8744-B84009C459CC}" type="presParOf" srcId="{2E63A713-2395-452D-8A52-7BE48AF47C6F}" destId="{7EE9102C-BF89-42AF-B123-B91395AC7E52}" srcOrd="4" destOrd="0" presId="urn:microsoft.com/office/officeart/2005/8/layout/venn3"/>
    <dgm:cxn modelId="{0E1951A8-474F-4124-B248-8FEFCE065401}" type="presParOf" srcId="{2E63A713-2395-452D-8A52-7BE48AF47C6F}" destId="{DBDC54B9-0976-4DB8-AD19-031B68EAC977}" srcOrd="5" destOrd="0" presId="urn:microsoft.com/office/officeart/2005/8/layout/venn3"/>
    <dgm:cxn modelId="{88AB1158-E16D-4D13-8B62-B0B241ACF002}" type="presParOf" srcId="{2E63A713-2395-452D-8A52-7BE48AF47C6F}" destId="{60BA84E8-B42E-499A-A6BE-BA21FEAA9603}" srcOrd="6" destOrd="0" presId="urn:microsoft.com/office/officeart/2005/8/layout/venn3"/>
    <dgm:cxn modelId="{CF596305-33EE-45B4-8B51-2528664B045C}" type="presParOf" srcId="{2E63A713-2395-452D-8A52-7BE48AF47C6F}" destId="{59903607-0CD9-4528-BC45-B7BA3A28FDD9}" srcOrd="7" destOrd="0" presId="urn:microsoft.com/office/officeart/2005/8/layout/venn3"/>
    <dgm:cxn modelId="{AFB3DFA3-B666-4EE5-9369-92231C9AB31E}" type="presParOf" srcId="{2E63A713-2395-452D-8A52-7BE48AF47C6F}" destId="{61D7ECEC-22A9-43FF-A16A-5DA822D80DA8}" srcOrd="8" destOrd="0" presId="urn:microsoft.com/office/officeart/2005/8/layout/venn3"/>
    <dgm:cxn modelId="{57C62F2B-B705-465E-9C7F-42EC1D8281F9}" type="presParOf" srcId="{2E63A713-2395-452D-8A52-7BE48AF47C6F}" destId="{477626ED-87E6-4E40-83FD-471A404A9F62}" srcOrd="9" destOrd="0" presId="urn:microsoft.com/office/officeart/2005/8/layout/venn3"/>
    <dgm:cxn modelId="{4E923591-59A0-403D-89E3-4B943E95BCA9}" type="presParOf" srcId="{2E63A713-2395-452D-8A52-7BE48AF47C6F}" destId="{F9D40F39-E3F4-4820-9A36-DB825FFF20AE}" srcOrd="10" destOrd="0" presId="urn:microsoft.com/office/officeart/2005/8/layout/venn3"/>
    <dgm:cxn modelId="{0345FBD0-9485-4E03-BC47-8C919523DC8C}" type="presParOf" srcId="{2E63A713-2395-452D-8A52-7BE48AF47C6F}" destId="{494A36D1-0914-4311-AD39-165C7E3092E2}" srcOrd="11" destOrd="0" presId="urn:microsoft.com/office/officeart/2005/8/layout/venn3"/>
    <dgm:cxn modelId="{3C84A0D9-B5FB-48E4-8723-C369561D35F9}" type="presParOf" srcId="{2E63A713-2395-452D-8A52-7BE48AF47C6F}" destId="{F99D6038-19C3-4ADD-83DF-1675C8FFD1EF}" srcOrd="12" destOrd="0" presId="urn:microsoft.com/office/officeart/2005/8/layout/venn3"/>
    <dgm:cxn modelId="{5B0193DB-8627-497F-B51B-E8CC39C89A96}" type="presParOf" srcId="{2E63A713-2395-452D-8A52-7BE48AF47C6F}" destId="{9E48C8C0-EC6A-4CDC-AE85-1D08CFE69B56}" srcOrd="13" destOrd="0" presId="urn:microsoft.com/office/officeart/2005/8/layout/venn3"/>
    <dgm:cxn modelId="{8BEC2471-7B02-4208-9634-25954FD0A528}" type="presParOf" srcId="{2E63A713-2395-452D-8A52-7BE48AF47C6F}" destId="{09576DC0-7099-4571-94E0-1016E65B03DB}" srcOrd="14" destOrd="0" presId="urn:microsoft.com/office/officeart/2005/8/layout/venn3"/>
    <dgm:cxn modelId="{4C7A2785-343F-45D3-82CA-FA4DCAAF715A}" type="presParOf" srcId="{2E63A713-2395-452D-8A52-7BE48AF47C6F}" destId="{BE81E352-9ACA-4A78-9F7C-46E8CFD902F1}" srcOrd="15" destOrd="0" presId="urn:microsoft.com/office/officeart/2005/8/layout/venn3"/>
    <dgm:cxn modelId="{A5E6C9F6-823B-40AF-8BF2-352F29003B20}" type="presParOf" srcId="{2E63A713-2395-452D-8A52-7BE48AF47C6F}" destId="{6383E346-20E5-49CA-9525-50D366F7B313}" srcOrd="16" destOrd="0" presId="urn:microsoft.com/office/officeart/2005/8/layout/venn3"/>
    <dgm:cxn modelId="{155F6D9D-3CBF-4C49-B054-7918679CEE69}" type="presParOf" srcId="{2E63A713-2395-452D-8A52-7BE48AF47C6F}" destId="{BFBBC429-F8FE-456A-8B61-5D3651056905}" srcOrd="17" destOrd="0" presId="urn:microsoft.com/office/officeart/2005/8/layout/venn3"/>
    <dgm:cxn modelId="{AF2C6094-3A09-4FC7-88E6-23616EA19575}"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78B42F-D331-4A5F-B34A-847528739E4E}"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757AC609-36FB-4BDB-8866-7626E6050BAF}">
      <dgm:prSet phldrT="[Text]"/>
      <dgm:spPr/>
      <dgm:t>
        <a:bodyPr/>
        <a:lstStyle/>
        <a:p>
          <a:r>
            <a:rPr lang="en-US" dirty="0" smtClean="0"/>
            <a:t>Data</a:t>
          </a:r>
          <a:endParaRPr lang="en-US" dirty="0"/>
        </a:p>
      </dgm:t>
    </dgm:pt>
    <dgm:pt modelId="{32B7948B-47F3-46C3-9F30-DF467A5BC873}" type="parTrans" cxnId="{66EECCA1-7A66-4608-8CB7-3AF5D78829AB}">
      <dgm:prSet/>
      <dgm:spPr/>
      <dgm:t>
        <a:bodyPr/>
        <a:lstStyle/>
        <a:p>
          <a:endParaRPr lang="en-US"/>
        </a:p>
      </dgm:t>
    </dgm:pt>
    <dgm:pt modelId="{A6D40AF1-F2D8-4B01-A6A6-4F5F5FD35C55}" type="sibTrans" cxnId="{66EECCA1-7A66-4608-8CB7-3AF5D78829AB}">
      <dgm:prSet/>
      <dgm:spPr/>
      <dgm:t>
        <a:bodyPr/>
        <a:lstStyle/>
        <a:p>
          <a:endParaRPr lang="en-US"/>
        </a:p>
      </dgm:t>
    </dgm:pt>
    <dgm:pt modelId="{F776291E-CFA0-45A4-A189-1FAF22DD6C16}">
      <dgm:prSet phldrT="[Text]"/>
      <dgm:spPr/>
      <dgm:t>
        <a:bodyPr/>
        <a:lstStyle/>
        <a:p>
          <a:r>
            <a:rPr lang="en-US" dirty="0" smtClean="0"/>
            <a:t>Metrics</a:t>
          </a:r>
          <a:endParaRPr lang="en-US" dirty="0"/>
        </a:p>
      </dgm:t>
    </dgm:pt>
    <dgm:pt modelId="{0B77178B-DF3A-424C-9391-C5B30C39EEE4}" type="parTrans" cxnId="{EA7F3AA6-041D-4F9C-AEC5-1F3435B5C1C8}">
      <dgm:prSet/>
      <dgm:spPr/>
      <dgm:t>
        <a:bodyPr/>
        <a:lstStyle/>
        <a:p>
          <a:endParaRPr lang="en-US"/>
        </a:p>
      </dgm:t>
    </dgm:pt>
    <dgm:pt modelId="{A0612F72-1867-4A3B-AC16-93EB8326D7A1}" type="sibTrans" cxnId="{EA7F3AA6-041D-4F9C-AEC5-1F3435B5C1C8}">
      <dgm:prSet/>
      <dgm:spPr/>
      <dgm:t>
        <a:bodyPr/>
        <a:lstStyle/>
        <a:p>
          <a:endParaRPr lang="en-US"/>
        </a:p>
      </dgm:t>
    </dgm:pt>
    <dgm:pt modelId="{58A1369D-CB68-48E4-80CE-AD3AA992B6B2}">
      <dgm:prSet phldrT="[Text]"/>
      <dgm:spPr/>
      <dgm:t>
        <a:bodyPr/>
        <a:lstStyle/>
        <a:p>
          <a:r>
            <a:rPr lang="en-US" dirty="0" smtClean="0"/>
            <a:t>Protocol</a:t>
          </a:r>
          <a:endParaRPr lang="en-US" dirty="0"/>
        </a:p>
      </dgm:t>
    </dgm:pt>
    <dgm:pt modelId="{0C19F3B6-2B06-4DD0-9C96-8ACB00F516EF}" type="parTrans" cxnId="{F746C3EF-4C41-4823-B2D6-158CCD352478}">
      <dgm:prSet/>
      <dgm:spPr/>
      <dgm:t>
        <a:bodyPr/>
        <a:lstStyle/>
        <a:p>
          <a:endParaRPr lang="en-US"/>
        </a:p>
      </dgm:t>
    </dgm:pt>
    <dgm:pt modelId="{22AF8AD4-EA7F-4376-AFFA-8EDF73E709DE}" type="sibTrans" cxnId="{F746C3EF-4C41-4823-B2D6-158CCD352478}">
      <dgm:prSet/>
      <dgm:spPr/>
      <dgm:t>
        <a:bodyPr/>
        <a:lstStyle/>
        <a:p>
          <a:endParaRPr lang="en-US"/>
        </a:p>
      </dgm:t>
    </dgm:pt>
    <dgm:pt modelId="{817B4F76-7C45-405F-89B6-E4B488C95131}">
      <dgm:prSet phldrT="[Text]"/>
      <dgm:spPr/>
      <dgm:t>
        <a:bodyPr/>
        <a:lstStyle/>
        <a:p>
          <a:r>
            <a:rPr lang="en-US" dirty="0" smtClean="0"/>
            <a:t>Baseline</a:t>
          </a:r>
          <a:endParaRPr lang="en-US" dirty="0"/>
        </a:p>
      </dgm:t>
    </dgm:pt>
    <dgm:pt modelId="{42B910BC-F5CC-45BB-8D2D-1A32D6E24AAC}" type="parTrans" cxnId="{17E2C3F0-F2A9-4EC7-B93D-5C463BD4DAC5}">
      <dgm:prSet/>
      <dgm:spPr/>
      <dgm:t>
        <a:bodyPr/>
        <a:lstStyle/>
        <a:p>
          <a:endParaRPr lang="en-US"/>
        </a:p>
      </dgm:t>
    </dgm:pt>
    <dgm:pt modelId="{AAE71D46-70C4-438C-B0B9-F873E47AFD5F}" type="sibTrans" cxnId="{17E2C3F0-F2A9-4EC7-B93D-5C463BD4DAC5}">
      <dgm:prSet/>
      <dgm:spPr/>
      <dgm:t>
        <a:bodyPr/>
        <a:lstStyle/>
        <a:p>
          <a:endParaRPr lang="en-US"/>
        </a:p>
      </dgm:t>
    </dgm:pt>
    <dgm:pt modelId="{3A4F77A7-7AF1-4235-9FBC-0D3203922F9F}">
      <dgm:prSet phldrT="[Text]"/>
      <dgm:spPr/>
      <dgm:t>
        <a:bodyPr/>
        <a:lstStyle/>
        <a:p>
          <a:r>
            <a:rPr lang="en-US" dirty="0" smtClean="0"/>
            <a:t>Doc</a:t>
          </a:r>
          <a:endParaRPr lang="en-US" dirty="0"/>
        </a:p>
      </dgm:t>
    </dgm:pt>
    <dgm:pt modelId="{8E613C6C-9134-4DFB-8168-176DB855B720}" type="parTrans" cxnId="{AAFB5621-C345-4434-BECB-516A315FCA1A}">
      <dgm:prSet/>
      <dgm:spPr/>
      <dgm:t>
        <a:bodyPr/>
        <a:lstStyle/>
        <a:p>
          <a:endParaRPr lang="en-US"/>
        </a:p>
      </dgm:t>
    </dgm:pt>
    <dgm:pt modelId="{F3BAC7C6-DBCF-465C-94AA-9B809D4BF377}" type="sibTrans" cxnId="{AAFB5621-C345-4434-BECB-516A315FCA1A}">
      <dgm:prSet/>
      <dgm:spPr/>
      <dgm:t>
        <a:bodyPr/>
        <a:lstStyle/>
        <a:p>
          <a:endParaRPr lang="en-US"/>
        </a:p>
      </dgm:t>
    </dgm:pt>
    <dgm:pt modelId="{690E1002-387A-4F6A-B662-71D0D5F7CC83}">
      <dgm:prSet phldrT="[Text]"/>
      <dgm:spPr>
        <a:solidFill>
          <a:srgbClr val="FFFF00">
            <a:alpha val="50000"/>
          </a:srgbClr>
        </a:solidFill>
      </dgm:spPr>
      <dgm:t>
        <a:bodyPr/>
        <a:lstStyle/>
        <a:p>
          <a:r>
            <a:rPr lang="en-US" b="1" dirty="0" smtClean="0">
              <a:solidFill>
                <a:schemeClr val="bg1"/>
              </a:solidFill>
            </a:rPr>
            <a:t>Rules</a:t>
          </a:r>
          <a:endParaRPr lang="en-US" b="1" dirty="0">
            <a:solidFill>
              <a:schemeClr val="bg1"/>
            </a:solidFill>
          </a:endParaRPr>
        </a:p>
      </dgm:t>
    </dgm:pt>
    <dgm:pt modelId="{618AEED5-7FFD-4CCA-8A00-FF6A26C23CA4}" type="parTrans" cxnId="{CD859AE4-25C2-4716-A0D4-E63E8396354B}">
      <dgm:prSet/>
      <dgm:spPr/>
      <dgm:t>
        <a:bodyPr/>
        <a:lstStyle/>
        <a:p>
          <a:endParaRPr lang="en-US"/>
        </a:p>
      </dgm:t>
    </dgm:pt>
    <dgm:pt modelId="{9ABF8EDE-FDE5-4208-B1E8-8DCC7A10A4F2}" type="sibTrans" cxnId="{CD859AE4-25C2-4716-A0D4-E63E8396354B}">
      <dgm:prSet/>
      <dgm:spPr/>
      <dgm:t>
        <a:bodyPr/>
        <a:lstStyle/>
        <a:p>
          <a:endParaRPr lang="en-US"/>
        </a:p>
      </dgm:t>
    </dgm:pt>
    <dgm:pt modelId="{C86FD78D-D3B7-4E3D-9FD4-7FFFE35FB649}">
      <dgm:prSet phldrT="[Text]"/>
      <dgm:spPr/>
      <dgm:t>
        <a:bodyPr/>
        <a:lstStyle/>
        <a:p>
          <a:r>
            <a:rPr lang="en-US" dirty="0" smtClean="0"/>
            <a:t>Platform</a:t>
          </a:r>
          <a:endParaRPr lang="en-US" dirty="0"/>
        </a:p>
      </dgm:t>
    </dgm:pt>
    <dgm:pt modelId="{D031351F-3C29-44B1-9592-0DF0CE78F802}" type="parTrans" cxnId="{52FA80E9-D3CE-46E4-805E-9D5965B6B4E1}">
      <dgm:prSet/>
      <dgm:spPr/>
      <dgm:t>
        <a:bodyPr/>
        <a:lstStyle/>
        <a:p>
          <a:endParaRPr lang="en-US"/>
        </a:p>
      </dgm:t>
    </dgm:pt>
    <dgm:pt modelId="{6FE5438C-E790-4E83-80D3-C2962EB63B39}" type="sibTrans" cxnId="{52FA80E9-D3CE-46E4-805E-9D5965B6B4E1}">
      <dgm:prSet/>
      <dgm:spPr/>
      <dgm:t>
        <a:bodyPr/>
        <a:lstStyle/>
        <a:p>
          <a:endParaRPr lang="en-US"/>
        </a:p>
      </dgm:t>
    </dgm:pt>
    <dgm:pt modelId="{C5AEADC8-C680-4A1F-B962-5656A6732D80}">
      <dgm:prSet phldrT="[Text]"/>
      <dgm:spPr/>
      <dgm:t>
        <a:bodyPr/>
        <a:lstStyle/>
        <a:p>
          <a:r>
            <a:rPr lang="en-US" dirty="0" smtClean="0"/>
            <a:t>Task</a:t>
          </a:r>
          <a:endParaRPr lang="en-US" dirty="0"/>
        </a:p>
      </dgm:t>
    </dgm:pt>
    <dgm:pt modelId="{9CF305F5-3A1C-4B06-841B-5D5E75152703}" type="parTrans" cxnId="{CF445445-7D81-416C-9FE4-56516B46F0E2}">
      <dgm:prSet/>
      <dgm:spPr/>
      <dgm:t>
        <a:bodyPr/>
        <a:lstStyle/>
        <a:p>
          <a:endParaRPr lang="en-US"/>
        </a:p>
      </dgm:t>
    </dgm:pt>
    <dgm:pt modelId="{73BA1024-5BE6-4C8F-8A60-66E6B5D74F36}" type="sibTrans" cxnId="{CF445445-7D81-416C-9FE4-56516B46F0E2}">
      <dgm:prSet/>
      <dgm:spPr/>
      <dgm:t>
        <a:bodyPr/>
        <a:lstStyle/>
        <a:p>
          <a:endParaRPr lang="en-US"/>
        </a:p>
      </dgm:t>
    </dgm:pt>
    <dgm:pt modelId="{D4BACABF-0D28-4C33-87C5-84734791723D}">
      <dgm:prSet phldrT="[Text]"/>
      <dgm:spPr/>
      <dgm:t>
        <a:bodyPr/>
        <a:lstStyle/>
        <a:p>
          <a:r>
            <a:rPr lang="en-US" dirty="0" smtClean="0"/>
            <a:t>Publicity</a:t>
          </a:r>
          <a:endParaRPr lang="en-US" dirty="0"/>
        </a:p>
      </dgm:t>
    </dgm:pt>
    <dgm:pt modelId="{8FCBB84A-4187-4788-A105-DBD502FA44E8}" type="parTrans" cxnId="{0B4CA177-22CD-4850-BEF7-530089396EB4}">
      <dgm:prSet/>
      <dgm:spPr/>
      <dgm:t>
        <a:bodyPr/>
        <a:lstStyle/>
        <a:p>
          <a:endParaRPr lang="en-US"/>
        </a:p>
      </dgm:t>
    </dgm:pt>
    <dgm:pt modelId="{8CD5BFF4-2454-4AF8-B1CC-CF4BEE7055AA}" type="sibTrans" cxnId="{0B4CA177-22CD-4850-BEF7-530089396EB4}">
      <dgm:prSet/>
      <dgm:spPr/>
      <dgm:t>
        <a:bodyPr/>
        <a:lstStyle/>
        <a:p>
          <a:endParaRPr lang="en-US"/>
        </a:p>
      </dgm:t>
    </dgm:pt>
    <dgm:pt modelId="{973A34EF-A731-4A7D-8EB8-3E36009F3C81}">
      <dgm:prSet phldrT="[Text]"/>
      <dgm:spPr/>
      <dgm:t>
        <a:bodyPr/>
        <a:lstStyle/>
        <a:p>
          <a:r>
            <a:rPr lang="en-US" dirty="0" smtClean="0"/>
            <a:t>Testing</a:t>
          </a:r>
          <a:endParaRPr lang="en-US" dirty="0"/>
        </a:p>
      </dgm:t>
    </dgm:pt>
    <dgm:pt modelId="{4BA91D0F-5C88-4A6F-9916-A4C6D4225EA0}" type="parTrans" cxnId="{B6AC4A3B-448A-40EC-B558-944414456AA7}">
      <dgm:prSet/>
      <dgm:spPr/>
      <dgm:t>
        <a:bodyPr/>
        <a:lstStyle/>
        <a:p>
          <a:endParaRPr lang="en-US"/>
        </a:p>
      </dgm:t>
    </dgm:pt>
    <dgm:pt modelId="{D87502C5-C2DA-438D-82A2-E266CC7EA9FC}" type="sibTrans" cxnId="{B6AC4A3B-448A-40EC-B558-944414456AA7}">
      <dgm:prSet/>
      <dgm:spPr/>
      <dgm:t>
        <a:bodyPr/>
        <a:lstStyle/>
        <a:p>
          <a:endParaRPr lang="en-US"/>
        </a:p>
      </dgm:t>
    </dgm:pt>
    <dgm:pt modelId="{2E63A713-2395-452D-8A52-7BE48AF47C6F}" type="pres">
      <dgm:prSet presAssocID="{A678B42F-D331-4A5F-B34A-847528739E4E}" presName="Name0" presStyleCnt="0">
        <dgm:presLayoutVars>
          <dgm:dir/>
          <dgm:resizeHandles val="exact"/>
        </dgm:presLayoutVars>
      </dgm:prSet>
      <dgm:spPr/>
    </dgm:pt>
    <dgm:pt modelId="{35E1F674-A3D1-4A25-8C36-4979881B9C55}" type="pres">
      <dgm:prSet presAssocID="{757AC609-36FB-4BDB-8866-7626E6050BAF}" presName="Name5" presStyleLbl="vennNode1" presStyleIdx="0" presStyleCnt="10" custLinFactNeighborX="35955" custLinFactNeighborY="-22">
        <dgm:presLayoutVars>
          <dgm:bulletEnabled val="1"/>
        </dgm:presLayoutVars>
      </dgm:prSet>
      <dgm:spPr/>
      <dgm:t>
        <a:bodyPr/>
        <a:lstStyle/>
        <a:p>
          <a:endParaRPr lang="en-US"/>
        </a:p>
      </dgm:t>
    </dgm:pt>
    <dgm:pt modelId="{A43D147F-2494-4AB1-A3A1-A9E5DC26F680}" type="pres">
      <dgm:prSet presAssocID="{A6D40AF1-F2D8-4B01-A6A6-4F5F5FD35C55}" presName="space" presStyleCnt="0"/>
      <dgm:spPr/>
    </dgm:pt>
    <dgm:pt modelId="{5231F283-93D1-4DD5-977A-7D5A169DA2A4}" type="pres">
      <dgm:prSet presAssocID="{C5AEADC8-C680-4A1F-B962-5656A6732D80}" presName="Name5" presStyleLbl="vennNode1" presStyleIdx="1" presStyleCnt="10" custLinFactNeighborX="41468" custLinFactNeighborY="-22">
        <dgm:presLayoutVars>
          <dgm:bulletEnabled val="1"/>
        </dgm:presLayoutVars>
      </dgm:prSet>
      <dgm:spPr/>
    </dgm:pt>
    <dgm:pt modelId="{EDBF2F47-F45C-4784-AD1B-B63A2A56711D}" type="pres">
      <dgm:prSet presAssocID="{73BA1024-5BE6-4C8F-8A60-66E6B5D74F36}" presName="space" presStyleCnt="0"/>
      <dgm:spPr/>
    </dgm:pt>
    <dgm:pt modelId="{7EE9102C-BF89-42AF-B123-B91395AC7E52}" type="pres">
      <dgm:prSet presAssocID="{D4BACABF-0D28-4C33-87C5-84734791723D}" presName="Name5" presStyleLbl="vennNode1" presStyleIdx="2" presStyleCnt="10" custLinFactX="471707" custLinFactNeighborX="500000" custLinFactNeighborY="-22">
        <dgm:presLayoutVars>
          <dgm:bulletEnabled val="1"/>
        </dgm:presLayoutVars>
      </dgm:prSet>
      <dgm:spPr/>
      <dgm:t>
        <a:bodyPr/>
        <a:lstStyle/>
        <a:p>
          <a:endParaRPr lang="en-US"/>
        </a:p>
      </dgm:t>
    </dgm:pt>
    <dgm:pt modelId="{DBDC54B9-0976-4DB8-AD19-031B68EAC977}" type="pres">
      <dgm:prSet presAssocID="{8CD5BFF4-2454-4AF8-B1CC-CF4BEE7055AA}" presName="space" presStyleCnt="0"/>
      <dgm:spPr/>
    </dgm:pt>
    <dgm:pt modelId="{60BA84E8-B42E-499A-A6BE-BA21FEAA9603}" type="pres">
      <dgm:prSet presAssocID="{973A34EF-A731-4A7D-8EB8-3E36009F3C81}" presName="Name5" presStyleLbl="vennNode1" presStyleIdx="3" presStyleCnt="10" custLinFactX="330604" custLinFactNeighborX="400000" custLinFactNeighborY="-22">
        <dgm:presLayoutVars>
          <dgm:bulletEnabled val="1"/>
        </dgm:presLayoutVars>
      </dgm:prSet>
      <dgm:spPr/>
      <dgm:t>
        <a:bodyPr/>
        <a:lstStyle/>
        <a:p>
          <a:endParaRPr lang="en-US"/>
        </a:p>
      </dgm:t>
    </dgm:pt>
    <dgm:pt modelId="{59903607-0CD9-4528-BC45-B7BA3A28FDD9}" type="pres">
      <dgm:prSet presAssocID="{D87502C5-C2DA-438D-82A2-E266CC7EA9FC}" presName="space" presStyleCnt="0"/>
      <dgm:spPr/>
    </dgm:pt>
    <dgm:pt modelId="{61D7ECEC-22A9-43FF-A16A-5DA822D80DA8}" type="pres">
      <dgm:prSet presAssocID="{F776291E-CFA0-45A4-A189-1FAF22DD6C16}" presName="Name5" presStyleLbl="vennNode1" presStyleIdx="4" presStyleCnt="10" custLinFactX="-109843" custLinFactNeighborX="-200000" custLinFactNeighborY="-22">
        <dgm:presLayoutVars>
          <dgm:bulletEnabled val="1"/>
        </dgm:presLayoutVars>
      </dgm:prSet>
      <dgm:spPr/>
    </dgm:pt>
    <dgm:pt modelId="{477626ED-87E6-4E40-83FD-471A404A9F62}" type="pres">
      <dgm:prSet presAssocID="{A0612F72-1867-4A3B-AC16-93EB8326D7A1}" presName="space" presStyleCnt="0"/>
      <dgm:spPr/>
    </dgm:pt>
    <dgm:pt modelId="{F9D40F39-E3F4-4820-9A36-DB825FFF20AE}" type="pres">
      <dgm:prSet presAssocID="{58A1369D-CB68-48E4-80CE-AD3AA992B6B2}" presName="Name5" presStyleLbl="vennNode1" presStyleIdx="5" presStyleCnt="10" custLinFactX="-111942" custLinFactNeighborX="-200000" custLinFactNeighborY="-22">
        <dgm:presLayoutVars>
          <dgm:bulletEnabled val="1"/>
        </dgm:presLayoutVars>
      </dgm:prSet>
      <dgm:spPr/>
    </dgm:pt>
    <dgm:pt modelId="{494A36D1-0914-4311-AD39-165C7E3092E2}" type="pres">
      <dgm:prSet presAssocID="{22AF8AD4-EA7F-4376-AFFA-8EDF73E709DE}" presName="space" presStyleCnt="0"/>
      <dgm:spPr/>
    </dgm:pt>
    <dgm:pt modelId="{F99D6038-19C3-4ADD-83DF-1675C8FFD1EF}" type="pres">
      <dgm:prSet presAssocID="{817B4F76-7C45-405F-89B6-E4B488C95131}" presName="Name5" presStyleLbl="vennNode1" presStyleIdx="6" presStyleCnt="10" custLinFactX="-110872" custLinFactNeighborX="-200000" custLinFactNeighborY="-22">
        <dgm:presLayoutVars>
          <dgm:bulletEnabled val="1"/>
        </dgm:presLayoutVars>
      </dgm:prSet>
      <dgm:spPr/>
    </dgm:pt>
    <dgm:pt modelId="{9E48C8C0-EC6A-4CDC-AE85-1D08CFE69B56}" type="pres">
      <dgm:prSet presAssocID="{AAE71D46-70C4-438C-B0B9-F873E47AFD5F}" presName="space" presStyleCnt="0"/>
      <dgm:spPr/>
    </dgm:pt>
    <dgm:pt modelId="{09576DC0-7099-4571-94E0-1016E65B03DB}" type="pres">
      <dgm:prSet presAssocID="{3A4F77A7-7AF1-4235-9FBC-0D3203922F9F}" presName="Name5" presStyleLbl="vennNode1" presStyleIdx="7" presStyleCnt="10" custLinFactX="-111601" custLinFactNeighborX="-200000" custLinFactNeighborY="-22">
        <dgm:presLayoutVars>
          <dgm:bulletEnabled val="1"/>
        </dgm:presLayoutVars>
      </dgm:prSet>
      <dgm:spPr/>
    </dgm:pt>
    <dgm:pt modelId="{BE81E352-9ACA-4A78-9F7C-46E8CFD902F1}" type="pres">
      <dgm:prSet presAssocID="{F3BAC7C6-DBCF-465C-94AA-9B809D4BF377}" presName="space" presStyleCnt="0"/>
      <dgm:spPr/>
    </dgm:pt>
    <dgm:pt modelId="{6383E346-20E5-49CA-9525-50D366F7B313}" type="pres">
      <dgm:prSet presAssocID="{690E1002-387A-4F6A-B662-71D0D5F7CC83}" presName="Name5" presStyleLbl="vennNode1" presStyleIdx="8" presStyleCnt="10" custLinFactX="-111601" custLinFactNeighborX="-200000" custLinFactNeighborY="-22">
        <dgm:presLayoutVars>
          <dgm:bulletEnabled val="1"/>
        </dgm:presLayoutVars>
      </dgm:prSet>
      <dgm:spPr/>
    </dgm:pt>
    <dgm:pt modelId="{BFBBC429-F8FE-456A-8B61-5D3651056905}" type="pres">
      <dgm:prSet presAssocID="{9ABF8EDE-FDE5-4208-B1E8-8DCC7A10A4F2}" presName="space" presStyleCnt="0"/>
      <dgm:spPr/>
    </dgm:pt>
    <dgm:pt modelId="{E440E47B-4B13-4D74-9EBD-C23AD17DEE46}" type="pres">
      <dgm:prSet presAssocID="{C86FD78D-D3B7-4E3D-9FD4-7FFFE35FB649}" presName="Name5" presStyleLbl="vennNode1" presStyleIdx="9" presStyleCnt="10" custLinFactX="-111601" custLinFactNeighborX="-200000" custLinFactNeighborY="-22">
        <dgm:presLayoutVars>
          <dgm:bulletEnabled val="1"/>
        </dgm:presLayoutVars>
      </dgm:prSet>
      <dgm:spPr/>
    </dgm:pt>
  </dgm:ptLst>
  <dgm:cxnLst>
    <dgm:cxn modelId="{F746C3EF-4C41-4823-B2D6-158CCD352478}" srcId="{A678B42F-D331-4A5F-B34A-847528739E4E}" destId="{58A1369D-CB68-48E4-80CE-AD3AA992B6B2}" srcOrd="5" destOrd="0" parTransId="{0C19F3B6-2B06-4DD0-9C96-8ACB00F516EF}" sibTransId="{22AF8AD4-EA7F-4376-AFFA-8EDF73E709DE}"/>
    <dgm:cxn modelId="{3FC6E021-25CA-4FC7-9C78-D513BE657D91}" type="presOf" srcId="{C86FD78D-D3B7-4E3D-9FD4-7FFFE35FB649}" destId="{E440E47B-4B13-4D74-9EBD-C23AD17DEE46}" srcOrd="0" destOrd="0" presId="urn:microsoft.com/office/officeart/2005/8/layout/venn3"/>
    <dgm:cxn modelId="{B6AC4A3B-448A-40EC-B558-944414456AA7}" srcId="{A678B42F-D331-4A5F-B34A-847528739E4E}" destId="{973A34EF-A731-4A7D-8EB8-3E36009F3C81}" srcOrd="3" destOrd="0" parTransId="{4BA91D0F-5C88-4A6F-9916-A4C6D4225EA0}" sibTransId="{D87502C5-C2DA-438D-82A2-E266CC7EA9FC}"/>
    <dgm:cxn modelId="{9A1D1AE1-0AA9-4A22-9784-5818E43A5E54}" type="presOf" srcId="{973A34EF-A731-4A7D-8EB8-3E36009F3C81}" destId="{60BA84E8-B42E-499A-A6BE-BA21FEAA9603}" srcOrd="0" destOrd="0" presId="urn:microsoft.com/office/officeart/2005/8/layout/venn3"/>
    <dgm:cxn modelId="{17E2C3F0-F2A9-4EC7-B93D-5C463BD4DAC5}" srcId="{A678B42F-D331-4A5F-B34A-847528739E4E}" destId="{817B4F76-7C45-405F-89B6-E4B488C95131}" srcOrd="6" destOrd="0" parTransId="{42B910BC-F5CC-45BB-8D2D-1A32D6E24AAC}" sibTransId="{AAE71D46-70C4-438C-B0B9-F873E47AFD5F}"/>
    <dgm:cxn modelId="{0B4CA177-22CD-4850-BEF7-530089396EB4}" srcId="{A678B42F-D331-4A5F-B34A-847528739E4E}" destId="{D4BACABF-0D28-4C33-87C5-84734791723D}" srcOrd="2" destOrd="0" parTransId="{8FCBB84A-4187-4788-A105-DBD502FA44E8}" sibTransId="{8CD5BFF4-2454-4AF8-B1CC-CF4BEE7055AA}"/>
    <dgm:cxn modelId="{033A9715-8BE3-4206-9157-B22E28148051}" type="presOf" srcId="{817B4F76-7C45-405F-89B6-E4B488C95131}" destId="{F99D6038-19C3-4ADD-83DF-1675C8FFD1EF}" srcOrd="0" destOrd="0" presId="urn:microsoft.com/office/officeart/2005/8/layout/venn3"/>
    <dgm:cxn modelId="{360BE123-5DB8-4FF7-950D-0D53BD17EA25}" type="presOf" srcId="{A678B42F-D331-4A5F-B34A-847528739E4E}" destId="{2E63A713-2395-452D-8A52-7BE48AF47C6F}" srcOrd="0" destOrd="0" presId="urn:microsoft.com/office/officeart/2005/8/layout/venn3"/>
    <dgm:cxn modelId="{CD859AE4-25C2-4716-A0D4-E63E8396354B}" srcId="{A678B42F-D331-4A5F-B34A-847528739E4E}" destId="{690E1002-387A-4F6A-B662-71D0D5F7CC83}" srcOrd="8" destOrd="0" parTransId="{618AEED5-7FFD-4CCA-8A00-FF6A26C23CA4}" sibTransId="{9ABF8EDE-FDE5-4208-B1E8-8DCC7A10A4F2}"/>
    <dgm:cxn modelId="{9C282ED1-B8C2-45D3-867E-6948E483116E}" type="presOf" srcId="{C5AEADC8-C680-4A1F-B962-5656A6732D80}" destId="{5231F283-93D1-4DD5-977A-7D5A169DA2A4}" srcOrd="0" destOrd="0" presId="urn:microsoft.com/office/officeart/2005/8/layout/venn3"/>
    <dgm:cxn modelId="{66EECCA1-7A66-4608-8CB7-3AF5D78829AB}" srcId="{A678B42F-D331-4A5F-B34A-847528739E4E}" destId="{757AC609-36FB-4BDB-8866-7626E6050BAF}" srcOrd="0" destOrd="0" parTransId="{32B7948B-47F3-46C3-9F30-DF467A5BC873}" sibTransId="{A6D40AF1-F2D8-4B01-A6A6-4F5F5FD35C55}"/>
    <dgm:cxn modelId="{EA7F3AA6-041D-4F9C-AEC5-1F3435B5C1C8}" srcId="{A678B42F-D331-4A5F-B34A-847528739E4E}" destId="{F776291E-CFA0-45A4-A189-1FAF22DD6C16}" srcOrd="4" destOrd="0" parTransId="{0B77178B-DF3A-424C-9391-C5B30C39EEE4}" sibTransId="{A0612F72-1867-4A3B-AC16-93EB8326D7A1}"/>
    <dgm:cxn modelId="{52FA80E9-D3CE-46E4-805E-9D5965B6B4E1}" srcId="{A678B42F-D331-4A5F-B34A-847528739E4E}" destId="{C86FD78D-D3B7-4E3D-9FD4-7FFFE35FB649}" srcOrd="9" destOrd="0" parTransId="{D031351F-3C29-44B1-9592-0DF0CE78F802}" sibTransId="{6FE5438C-E790-4E83-80D3-C2962EB63B39}"/>
    <dgm:cxn modelId="{AAFB5621-C345-4434-BECB-516A315FCA1A}" srcId="{A678B42F-D331-4A5F-B34A-847528739E4E}" destId="{3A4F77A7-7AF1-4235-9FBC-0D3203922F9F}" srcOrd="7" destOrd="0" parTransId="{8E613C6C-9134-4DFB-8168-176DB855B720}" sibTransId="{F3BAC7C6-DBCF-465C-94AA-9B809D4BF377}"/>
    <dgm:cxn modelId="{CF445445-7D81-416C-9FE4-56516B46F0E2}" srcId="{A678B42F-D331-4A5F-B34A-847528739E4E}" destId="{C5AEADC8-C680-4A1F-B962-5656A6732D80}" srcOrd="1" destOrd="0" parTransId="{9CF305F5-3A1C-4B06-841B-5D5E75152703}" sibTransId="{73BA1024-5BE6-4C8F-8A60-66E6B5D74F36}"/>
    <dgm:cxn modelId="{850357D9-F6C4-467E-93F5-6F9670CE74BD}" type="presOf" srcId="{D4BACABF-0D28-4C33-87C5-84734791723D}" destId="{7EE9102C-BF89-42AF-B123-B91395AC7E52}" srcOrd="0" destOrd="0" presId="urn:microsoft.com/office/officeart/2005/8/layout/venn3"/>
    <dgm:cxn modelId="{5B0BFDE1-BBD9-4B01-9327-1C3A2ADE587C}" type="presOf" srcId="{757AC609-36FB-4BDB-8866-7626E6050BAF}" destId="{35E1F674-A3D1-4A25-8C36-4979881B9C55}" srcOrd="0" destOrd="0" presId="urn:microsoft.com/office/officeart/2005/8/layout/venn3"/>
    <dgm:cxn modelId="{693378D4-7C36-47C9-BB3F-020821486E7A}" type="presOf" srcId="{58A1369D-CB68-48E4-80CE-AD3AA992B6B2}" destId="{F9D40F39-E3F4-4820-9A36-DB825FFF20AE}" srcOrd="0" destOrd="0" presId="urn:microsoft.com/office/officeart/2005/8/layout/venn3"/>
    <dgm:cxn modelId="{FF76CD79-41F0-4E43-8F7C-82585BCED9F0}" type="presOf" srcId="{F776291E-CFA0-45A4-A189-1FAF22DD6C16}" destId="{61D7ECEC-22A9-43FF-A16A-5DA822D80DA8}" srcOrd="0" destOrd="0" presId="urn:microsoft.com/office/officeart/2005/8/layout/venn3"/>
    <dgm:cxn modelId="{5E313CEF-C775-4CF6-9230-E7C1F70CDA65}" type="presOf" srcId="{3A4F77A7-7AF1-4235-9FBC-0D3203922F9F}" destId="{09576DC0-7099-4571-94E0-1016E65B03DB}" srcOrd="0" destOrd="0" presId="urn:microsoft.com/office/officeart/2005/8/layout/venn3"/>
    <dgm:cxn modelId="{51910926-66A2-4FA9-A295-F1FEFF5CD666}" type="presOf" srcId="{690E1002-387A-4F6A-B662-71D0D5F7CC83}" destId="{6383E346-20E5-49CA-9525-50D366F7B313}" srcOrd="0" destOrd="0" presId="urn:microsoft.com/office/officeart/2005/8/layout/venn3"/>
    <dgm:cxn modelId="{4163A33F-1C42-4DC1-8855-82F417C7F2B2}" type="presParOf" srcId="{2E63A713-2395-452D-8A52-7BE48AF47C6F}" destId="{35E1F674-A3D1-4A25-8C36-4979881B9C55}" srcOrd="0" destOrd="0" presId="urn:microsoft.com/office/officeart/2005/8/layout/venn3"/>
    <dgm:cxn modelId="{6AF6E985-1F7B-4A26-AA57-D6DBEDB984E5}" type="presParOf" srcId="{2E63A713-2395-452D-8A52-7BE48AF47C6F}" destId="{A43D147F-2494-4AB1-A3A1-A9E5DC26F680}" srcOrd="1" destOrd="0" presId="urn:microsoft.com/office/officeart/2005/8/layout/venn3"/>
    <dgm:cxn modelId="{0430EE4E-2B13-4026-9270-E552F387AC2C}" type="presParOf" srcId="{2E63A713-2395-452D-8A52-7BE48AF47C6F}" destId="{5231F283-93D1-4DD5-977A-7D5A169DA2A4}" srcOrd="2" destOrd="0" presId="urn:microsoft.com/office/officeart/2005/8/layout/venn3"/>
    <dgm:cxn modelId="{94E85017-E0E3-4F8A-BD44-5AD539A22DFA}" type="presParOf" srcId="{2E63A713-2395-452D-8A52-7BE48AF47C6F}" destId="{EDBF2F47-F45C-4784-AD1B-B63A2A56711D}" srcOrd="3" destOrd="0" presId="urn:microsoft.com/office/officeart/2005/8/layout/venn3"/>
    <dgm:cxn modelId="{0367ECDB-AB46-4F1A-817F-48F2DD61D1DE}" type="presParOf" srcId="{2E63A713-2395-452D-8A52-7BE48AF47C6F}" destId="{7EE9102C-BF89-42AF-B123-B91395AC7E52}" srcOrd="4" destOrd="0" presId="urn:microsoft.com/office/officeart/2005/8/layout/venn3"/>
    <dgm:cxn modelId="{5F922A5C-1D01-4BCA-83ED-E860D139D42C}" type="presParOf" srcId="{2E63A713-2395-452D-8A52-7BE48AF47C6F}" destId="{DBDC54B9-0976-4DB8-AD19-031B68EAC977}" srcOrd="5" destOrd="0" presId="urn:microsoft.com/office/officeart/2005/8/layout/venn3"/>
    <dgm:cxn modelId="{FB1E51B8-0506-4D3F-B60A-E434B4E630F1}" type="presParOf" srcId="{2E63A713-2395-452D-8A52-7BE48AF47C6F}" destId="{60BA84E8-B42E-499A-A6BE-BA21FEAA9603}" srcOrd="6" destOrd="0" presId="urn:microsoft.com/office/officeart/2005/8/layout/venn3"/>
    <dgm:cxn modelId="{60251760-22D5-4B05-9AD8-977467D0716E}" type="presParOf" srcId="{2E63A713-2395-452D-8A52-7BE48AF47C6F}" destId="{59903607-0CD9-4528-BC45-B7BA3A28FDD9}" srcOrd="7" destOrd="0" presId="urn:microsoft.com/office/officeart/2005/8/layout/venn3"/>
    <dgm:cxn modelId="{092DE5A3-97E7-4857-B5DD-FEA3F4606624}" type="presParOf" srcId="{2E63A713-2395-452D-8A52-7BE48AF47C6F}" destId="{61D7ECEC-22A9-43FF-A16A-5DA822D80DA8}" srcOrd="8" destOrd="0" presId="urn:microsoft.com/office/officeart/2005/8/layout/venn3"/>
    <dgm:cxn modelId="{E46F2CFA-DFDE-4F57-975F-19587B52901E}" type="presParOf" srcId="{2E63A713-2395-452D-8A52-7BE48AF47C6F}" destId="{477626ED-87E6-4E40-83FD-471A404A9F62}" srcOrd="9" destOrd="0" presId="urn:microsoft.com/office/officeart/2005/8/layout/venn3"/>
    <dgm:cxn modelId="{3440A0FC-55B5-49DB-9A8A-B6AAEAD2F508}" type="presParOf" srcId="{2E63A713-2395-452D-8A52-7BE48AF47C6F}" destId="{F9D40F39-E3F4-4820-9A36-DB825FFF20AE}" srcOrd="10" destOrd="0" presId="urn:microsoft.com/office/officeart/2005/8/layout/venn3"/>
    <dgm:cxn modelId="{FEAF4230-6616-46D0-905E-0530A23A2C5C}" type="presParOf" srcId="{2E63A713-2395-452D-8A52-7BE48AF47C6F}" destId="{494A36D1-0914-4311-AD39-165C7E3092E2}" srcOrd="11" destOrd="0" presId="urn:microsoft.com/office/officeart/2005/8/layout/venn3"/>
    <dgm:cxn modelId="{CD1CC773-9E5B-4DC4-9611-2EDF381DDA48}" type="presParOf" srcId="{2E63A713-2395-452D-8A52-7BE48AF47C6F}" destId="{F99D6038-19C3-4ADD-83DF-1675C8FFD1EF}" srcOrd="12" destOrd="0" presId="urn:microsoft.com/office/officeart/2005/8/layout/venn3"/>
    <dgm:cxn modelId="{4368EFB4-22D9-4862-98DC-450980967435}" type="presParOf" srcId="{2E63A713-2395-452D-8A52-7BE48AF47C6F}" destId="{9E48C8C0-EC6A-4CDC-AE85-1D08CFE69B56}" srcOrd="13" destOrd="0" presId="urn:microsoft.com/office/officeart/2005/8/layout/venn3"/>
    <dgm:cxn modelId="{32B2E33D-FDA3-46AE-9966-60F0E4116214}" type="presParOf" srcId="{2E63A713-2395-452D-8A52-7BE48AF47C6F}" destId="{09576DC0-7099-4571-94E0-1016E65B03DB}" srcOrd="14" destOrd="0" presId="urn:microsoft.com/office/officeart/2005/8/layout/venn3"/>
    <dgm:cxn modelId="{1D6E4D00-D0FF-40F2-BB7B-B44207AC80F1}" type="presParOf" srcId="{2E63A713-2395-452D-8A52-7BE48AF47C6F}" destId="{BE81E352-9ACA-4A78-9F7C-46E8CFD902F1}" srcOrd="15" destOrd="0" presId="urn:microsoft.com/office/officeart/2005/8/layout/venn3"/>
    <dgm:cxn modelId="{266F517F-7621-46E7-AFB6-829974EB725E}" type="presParOf" srcId="{2E63A713-2395-452D-8A52-7BE48AF47C6F}" destId="{6383E346-20E5-49CA-9525-50D366F7B313}" srcOrd="16" destOrd="0" presId="urn:microsoft.com/office/officeart/2005/8/layout/venn3"/>
    <dgm:cxn modelId="{C0285F2D-C79E-4FBE-B6E3-897E37C1BA64}" type="presParOf" srcId="{2E63A713-2395-452D-8A52-7BE48AF47C6F}" destId="{BFBBC429-F8FE-456A-8B61-5D3651056905}" srcOrd="17" destOrd="0" presId="urn:microsoft.com/office/officeart/2005/8/layout/venn3"/>
    <dgm:cxn modelId="{E5FA3470-8853-42FB-AA1E-E444CC89D1D4}" type="presParOf" srcId="{2E63A713-2395-452D-8A52-7BE48AF47C6F}" destId="{E440E47B-4B13-4D74-9EBD-C23AD17DEE46}" srcOrd="1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Data</a:t>
          </a:r>
          <a:endParaRPr lang="en-US" sz="17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Task</a:t>
          </a:r>
          <a:endParaRPr lang="en-US" sz="17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Publicity</a:t>
          </a:r>
          <a:endParaRPr lang="en-US" sz="17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Testing</a:t>
          </a:r>
          <a:endParaRPr lang="en-US" sz="17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Metrics</a:t>
          </a:r>
          <a:endParaRPr lang="en-US" sz="17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Protocol</a:t>
          </a:r>
          <a:endParaRPr lang="en-US" sz="17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Baseline</a:t>
          </a:r>
          <a:endParaRPr lang="en-US" sz="17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Doc</a:t>
          </a:r>
          <a:endParaRPr lang="en-US" sz="17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Rules</a:t>
          </a:r>
          <a:endParaRPr lang="en-US" sz="17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Platform</a:t>
          </a:r>
          <a:endParaRPr lang="en-US" sz="1700" kern="1200" dirty="0"/>
        </a:p>
      </dsp:txBody>
      <dsp:txXfrm>
        <a:off x="9182452" y="206391"/>
        <a:ext cx="996545" cy="9965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Data</a:t>
          </a:r>
          <a:endParaRPr lang="en-US" sz="16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Task</a:t>
          </a:r>
          <a:endParaRPr lang="en-US" sz="16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Publicity</a:t>
          </a:r>
          <a:endParaRPr lang="en-US" sz="16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Testing</a:t>
          </a:r>
          <a:endParaRPr lang="en-US" sz="16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Metrics</a:t>
          </a:r>
          <a:endParaRPr lang="en-US" sz="16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Protocol</a:t>
          </a:r>
          <a:endParaRPr lang="en-US" sz="16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Baseline</a:t>
          </a:r>
          <a:endParaRPr lang="en-US" sz="16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Doc</a:t>
          </a:r>
          <a:endParaRPr lang="en-US" sz="16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Rules</a:t>
          </a:r>
          <a:endParaRPr lang="en-US" sz="16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rgbClr val="FFFF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Platform</a:t>
          </a:r>
          <a:endParaRPr lang="en-US" sz="1600" b="1" kern="1200" dirty="0">
            <a:solidFill>
              <a:schemeClr val="bg1"/>
            </a:solidFill>
          </a:endParaRPr>
        </a:p>
      </dsp:txBody>
      <dsp:txXfrm>
        <a:off x="9182452" y="206391"/>
        <a:ext cx="996545" cy="9965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Data</a:t>
          </a:r>
          <a:endParaRPr lang="en-US" sz="17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Task</a:t>
          </a:r>
          <a:endParaRPr lang="en-US" sz="17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Publicity</a:t>
          </a:r>
          <a:endParaRPr lang="en-US" sz="17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rgbClr val="FFFF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rPr>
            <a:t>Testing</a:t>
          </a:r>
          <a:endParaRPr lang="en-US" sz="1700" b="1" kern="1200" dirty="0">
            <a:solidFill>
              <a:schemeClr val="bg1"/>
            </a:solidFill>
          </a:endParaRPr>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Metrics</a:t>
          </a:r>
          <a:endParaRPr lang="en-US" sz="17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Protocol</a:t>
          </a:r>
          <a:endParaRPr lang="en-US" sz="17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Baseline</a:t>
          </a:r>
          <a:endParaRPr lang="en-US" sz="17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Doc</a:t>
          </a:r>
          <a:endParaRPr lang="en-US" sz="17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Rules</a:t>
          </a:r>
          <a:endParaRPr lang="en-US" sz="17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rgbClr val="00188F">
            <a:alpha val="49804"/>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b="0" kern="1200" dirty="0" smtClean="0">
              <a:solidFill>
                <a:schemeClr val="tx1"/>
              </a:solidFill>
            </a:rPr>
            <a:t>Platform</a:t>
          </a:r>
          <a:endParaRPr lang="en-US" sz="1700" b="0" kern="1200" dirty="0">
            <a:solidFill>
              <a:schemeClr val="tx1"/>
            </a:solidFill>
          </a:endParaRPr>
        </a:p>
      </dsp:txBody>
      <dsp:txXfrm>
        <a:off x="9182452" y="206391"/>
        <a:ext cx="996545" cy="9965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Data</a:t>
          </a:r>
          <a:endParaRPr lang="en-US" sz="16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Task</a:t>
          </a:r>
          <a:endParaRPr lang="en-US" sz="16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rgbClr val="FFFF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Publicity</a:t>
          </a:r>
          <a:endParaRPr lang="en-US" sz="1600" b="1" kern="1200" dirty="0">
            <a:solidFill>
              <a:schemeClr val="bg1"/>
            </a:solidFill>
          </a:endParaRPr>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Testing</a:t>
          </a:r>
          <a:endParaRPr lang="en-US" sz="16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Metrics</a:t>
          </a:r>
          <a:endParaRPr lang="en-US" sz="16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Protocol</a:t>
          </a:r>
          <a:endParaRPr lang="en-US" sz="16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Baseline</a:t>
          </a:r>
          <a:endParaRPr lang="en-US" sz="16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Doc</a:t>
          </a:r>
          <a:endParaRPr lang="en-US" sz="16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Rules</a:t>
          </a:r>
          <a:endParaRPr lang="en-US" sz="16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rgbClr val="00188F">
            <a:alpha val="49804"/>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b="0" kern="1200" dirty="0" smtClean="0">
              <a:solidFill>
                <a:schemeClr val="tx1"/>
              </a:solidFill>
            </a:rPr>
            <a:t>Platform</a:t>
          </a:r>
          <a:endParaRPr lang="en-US" sz="1600" b="0" kern="1200" dirty="0">
            <a:solidFill>
              <a:schemeClr val="tx1"/>
            </a:solidFill>
          </a:endParaRPr>
        </a:p>
      </dsp:txBody>
      <dsp:txXfrm>
        <a:off x="9182452" y="206391"/>
        <a:ext cx="996545" cy="996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rgbClr val="FFFF00">
            <a:alpha val="49804"/>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rPr>
            <a:t>Data</a:t>
          </a:r>
          <a:endParaRPr lang="en-US" sz="1700" b="1" kern="1200" dirty="0">
            <a:solidFill>
              <a:schemeClr val="bg1"/>
            </a:solidFill>
          </a:endParaRPr>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Task</a:t>
          </a:r>
          <a:endParaRPr lang="en-US" sz="17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Publicity</a:t>
          </a:r>
          <a:endParaRPr lang="en-US" sz="17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Testing</a:t>
          </a:r>
          <a:endParaRPr lang="en-US" sz="17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Metrics</a:t>
          </a:r>
          <a:endParaRPr lang="en-US" sz="17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Protocol</a:t>
          </a:r>
          <a:endParaRPr lang="en-US" sz="17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Baseline</a:t>
          </a:r>
          <a:endParaRPr lang="en-US" sz="17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Doc</a:t>
          </a:r>
          <a:endParaRPr lang="en-US" sz="17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Rules</a:t>
          </a:r>
          <a:endParaRPr lang="en-US" sz="17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Platform</a:t>
          </a:r>
          <a:endParaRPr lang="en-US" sz="1700" kern="1200" dirty="0"/>
        </a:p>
      </dsp:txBody>
      <dsp:txXfrm>
        <a:off x="9182452" y="206391"/>
        <a:ext cx="996545" cy="9965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rgbClr val="FFFF00">
            <a:alpha val="49804"/>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rPr>
            <a:t>Data</a:t>
          </a:r>
          <a:endParaRPr lang="en-US" sz="1700" b="1" kern="1200" dirty="0">
            <a:solidFill>
              <a:schemeClr val="bg1"/>
            </a:solidFill>
          </a:endParaRPr>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Task</a:t>
          </a:r>
          <a:endParaRPr lang="en-US" sz="17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Publicity</a:t>
          </a:r>
          <a:endParaRPr lang="en-US" sz="17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Testing</a:t>
          </a:r>
          <a:endParaRPr lang="en-US" sz="17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Metrics</a:t>
          </a:r>
          <a:endParaRPr lang="en-US" sz="17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Protocol</a:t>
          </a:r>
          <a:endParaRPr lang="en-US" sz="17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Baseline</a:t>
          </a:r>
          <a:endParaRPr lang="en-US" sz="17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Doc</a:t>
          </a:r>
          <a:endParaRPr lang="en-US" sz="17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Rules</a:t>
          </a:r>
          <a:endParaRPr lang="en-US" sz="17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Platform</a:t>
          </a:r>
          <a:endParaRPr lang="en-US" sz="1700" kern="1200" dirty="0"/>
        </a:p>
      </dsp:txBody>
      <dsp:txXfrm>
        <a:off x="9182452" y="206391"/>
        <a:ext cx="996545" cy="9965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Data</a:t>
          </a:r>
          <a:endParaRPr lang="en-US" sz="17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rgbClr val="FFFF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rPr>
            <a:t>Task</a:t>
          </a:r>
          <a:endParaRPr lang="en-US" sz="1700" b="1" kern="1200" dirty="0">
            <a:solidFill>
              <a:schemeClr val="bg1"/>
            </a:solidFill>
          </a:endParaRPr>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Publicity</a:t>
          </a:r>
          <a:endParaRPr lang="en-US" sz="17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Testing</a:t>
          </a:r>
          <a:endParaRPr lang="en-US" sz="17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Metrics</a:t>
          </a:r>
          <a:endParaRPr lang="en-US" sz="17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Protocol</a:t>
          </a:r>
          <a:endParaRPr lang="en-US" sz="17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Baseline</a:t>
          </a:r>
          <a:endParaRPr lang="en-US" sz="17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Doc</a:t>
          </a:r>
          <a:endParaRPr lang="en-US" sz="17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Rules</a:t>
          </a:r>
          <a:endParaRPr lang="en-US" sz="17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Platform</a:t>
          </a:r>
          <a:endParaRPr lang="en-US" sz="1700" kern="1200" dirty="0"/>
        </a:p>
      </dsp:txBody>
      <dsp:txXfrm>
        <a:off x="9182452" y="206391"/>
        <a:ext cx="996545" cy="996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Data</a:t>
          </a:r>
          <a:endParaRPr lang="en-US" sz="17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Task</a:t>
          </a:r>
          <a:endParaRPr lang="en-US" sz="17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Publicity</a:t>
          </a:r>
          <a:endParaRPr lang="en-US" sz="17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Testing</a:t>
          </a:r>
          <a:endParaRPr lang="en-US" sz="17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rgbClr val="FFFF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rPr>
            <a:t>Metrics</a:t>
          </a:r>
          <a:endParaRPr lang="en-US" sz="1700" b="1" kern="1200" dirty="0">
            <a:solidFill>
              <a:schemeClr val="bg1"/>
            </a:solidFill>
          </a:endParaRPr>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Protocol</a:t>
          </a:r>
          <a:endParaRPr lang="en-US" sz="17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Baseline</a:t>
          </a:r>
          <a:endParaRPr lang="en-US" sz="17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Doc</a:t>
          </a:r>
          <a:endParaRPr lang="en-US" sz="17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Rules</a:t>
          </a:r>
          <a:endParaRPr lang="en-US" sz="17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Platform</a:t>
          </a:r>
          <a:endParaRPr lang="en-US" sz="1700" kern="1200" dirty="0"/>
        </a:p>
      </dsp:txBody>
      <dsp:txXfrm>
        <a:off x="9182452" y="206391"/>
        <a:ext cx="996545" cy="9965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Data</a:t>
          </a:r>
          <a:endParaRPr lang="en-US" sz="16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Task</a:t>
          </a:r>
          <a:endParaRPr lang="en-US" sz="16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Publicity</a:t>
          </a:r>
          <a:endParaRPr lang="en-US" sz="16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Testing</a:t>
          </a:r>
          <a:endParaRPr lang="en-US" sz="16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Metrics</a:t>
          </a:r>
          <a:endParaRPr lang="en-US" sz="16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rgbClr val="FFFF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Protocol</a:t>
          </a:r>
          <a:endParaRPr lang="en-US" sz="1600" b="1" kern="1200" dirty="0">
            <a:solidFill>
              <a:schemeClr val="bg1"/>
            </a:solidFill>
          </a:endParaRPr>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Baseline</a:t>
          </a:r>
          <a:endParaRPr lang="en-US" sz="16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Doc</a:t>
          </a:r>
          <a:endParaRPr lang="en-US" sz="16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Rules</a:t>
          </a:r>
          <a:endParaRPr lang="en-US" sz="16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0320" rIns="77560" bIns="20320" numCol="1" spcCol="1270" anchor="ctr" anchorCtr="0">
          <a:noAutofit/>
        </a:bodyPr>
        <a:lstStyle/>
        <a:p>
          <a:pPr lvl="0" algn="ctr" defTabSz="711200">
            <a:lnSpc>
              <a:spcPct val="90000"/>
            </a:lnSpc>
            <a:spcBef>
              <a:spcPct val="0"/>
            </a:spcBef>
            <a:spcAft>
              <a:spcPct val="35000"/>
            </a:spcAft>
          </a:pPr>
          <a:r>
            <a:rPr lang="en-US" sz="1600" kern="1200" dirty="0" smtClean="0"/>
            <a:t>Platform</a:t>
          </a:r>
          <a:endParaRPr lang="en-US" sz="1600" kern="1200" dirty="0"/>
        </a:p>
      </dsp:txBody>
      <dsp:txXfrm>
        <a:off x="9182452" y="206391"/>
        <a:ext cx="996545" cy="9965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Data</a:t>
          </a:r>
          <a:endParaRPr lang="en-US" sz="17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Task</a:t>
          </a:r>
          <a:endParaRPr lang="en-US" sz="17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Publicity</a:t>
          </a:r>
          <a:endParaRPr lang="en-US" sz="17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Testing</a:t>
          </a:r>
          <a:endParaRPr lang="en-US" sz="17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Metrics</a:t>
          </a:r>
          <a:endParaRPr lang="en-US" sz="17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Protocol</a:t>
          </a:r>
          <a:endParaRPr lang="en-US" sz="17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rgbClr val="FFFF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rPr>
            <a:t>Baseline</a:t>
          </a:r>
          <a:endParaRPr lang="en-US" sz="1700" b="1" kern="1200" dirty="0">
            <a:solidFill>
              <a:schemeClr val="bg1"/>
            </a:solidFill>
          </a:endParaRPr>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Doc</a:t>
          </a:r>
          <a:endParaRPr lang="en-US" sz="17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Rules</a:t>
          </a:r>
          <a:endParaRPr lang="en-US" sz="17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Platform</a:t>
          </a:r>
          <a:endParaRPr lang="en-US" sz="1700" kern="1200" dirty="0"/>
        </a:p>
      </dsp:txBody>
      <dsp:txXfrm>
        <a:off x="9182452" y="206391"/>
        <a:ext cx="996545" cy="9965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Data</a:t>
          </a:r>
          <a:endParaRPr lang="en-US" sz="17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Task</a:t>
          </a:r>
          <a:endParaRPr lang="en-US" sz="17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Publicity</a:t>
          </a:r>
          <a:endParaRPr lang="en-US" sz="17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Testing</a:t>
          </a:r>
          <a:endParaRPr lang="en-US" sz="17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Metrics</a:t>
          </a:r>
          <a:endParaRPr lang="en-US" sz="17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Protocol</a:t>
          </a:r>
          <a:endParaRPr lang="en-US" sz="17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Baseline</a:t>
          </a:r>
          <a:endParaRPr lang="en-US" sz="17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rgbClr val="FFFF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rPr>
            <a:t>Doc</a:t>
          </a:r>
          <a:endParaRPr lang="en-US" sz="1700" b="1" kern="1200" dirty="0">
            <a:solidFill>
              <a:schemeClr val="bg1"/>
            </a:solidFill>
          </a:endParaRPr>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Rules</a:t>
          </a:r>
          <a:endParaRPr lang="en-US" sz="1700" kern="1200" dirty="0"/>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Platform</a:t>
          </a:r>
          <a:endParaRPr lang="en-US" sz="1700" kern="1200" dirty="0"/>
        </a:p>
      </dsp:txBody>
      <dsp:txXfrm>
        <a:off x="9182452" y="206391"/>
        <a:ext cx="996545" cy="9965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1F674-A3D1-4A25-8C36-4979881B9C55}">
      <dsp:nvSpPr>
        <dsp:cNvPr id="0" name=""/>
        <dsp:cNvSpPr/>
      </dsp:nvSpPr>
      <dsp:spPr>
        <a:xfrm>
          <a:off x="1066800"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Data</a:t>
          </a:r>
          <a:endParaRPr lang="en-US" sz="1700" kern="1200" dirty="0"/>
        </a:p>
      </dsp:txBody>
      <dsp:txXfrm>
        <a:off x="1273191" y="206391"/>
        <a:ext cx="996545" cy="996545"/>
      </dsp:txXfrm>
    </dsp:sp>
    <dsp:sp modelId="{5231F283-93D1-4DD5-977A-7D5A169DA2A4}">
      <dsp:nvSpPr>
        <dsp:cNvPr id="0" name=""/>
        <dsp:cNvSpPr/>
      </dsp:nvSpPr>
      <dsp:spPr>
        <a:xfrm>
          <a:off x="220980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Task</a:t>
          </a:r>
          <a:endParaRPr lang="en-US" sz="1700" kern="1200" dirty="0"/>
        </a:p>
      </dsp:txBody>
      <dsp:txXfrm>
        <a:off x="2416192" y="206391"/>
        <a:ext cx="996545" cy="996545"/>
      </dsp:txXfrm>
    </dsp:sp>
    <dsp:sp modelId="{7EE9102C-BF89-42AF-B123-B91395AC7E52}">
      <dsp:nvSpPr>
        <dsp:cNvPr id="0" name=""/>
        <dsp:cNvSpPr/>
      </dsp:nvSpPr>
      <dsp:spPr>
        <a:xfrm>
          <a:off x="112776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Publicity</a:t>
          </a:r>
          <a:endParaRPr lang="en-US" sz="1700" kern="1200" dirty="0"/>
        </a:p>
      </dsp:txBody>
      <dsp:txXfrm>
        <a:off x="11483997" y="206391"/>
        <a:ext cx="996545" cy="996545"/>
      </dsp:txXfrm>
    </dsp:sp>
    <dsp:sp modelId="{60BA84E8-B42E-499A-A6BE-BA21FEAA9603}">
      <dsp:nvSpPr>
        <dsp:cNvPr id="0" name=""/>
        <dsp:cNvSpPr/>
      </dsp:nvSpPr>
      <dsp:spPr>
        <a:xfrm>
          <a:off x="10134599"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Testing</a:t>
          </a:r>
          <a:endParaRPr lang="en-US" sz="1700" kern="1200" dirty="0"/>
        </a:p>
      </dsp:txBody>
      <dsp:txXfrm>
        <a:off x="10340990" y="206391"/>
        <a:ext cx="996545" cy="996545"/>
      </dsp:txXfrm>
    </dsp:sp>
    <dsp:sp modelId="{61D7ECEC-22A9-43FF-A16A-5DA822D80DA8}">
      <dsp:nvSpPr>
        <dsp:cNvPr id="0" name=""/>
        <dsp:cNvSpPr/>
      </dsp:nvSpPr>
      <dsp:spPr>
        <a:xfrm>
          <a:off x="3363525"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Metrics</a:t>
          </a:r>
          <a:endParaRPr lang="en-US" sz="1700" kern="1200" dirty="0"/>
        </a:p>
      </dsp:txBody>
      <dsp:txXfrm>
        <a:off x="3569916" y="206391"/>
        <a:ext cx="996545" cy="996545"/>
      </dsp:txXfrm>
    </dsp:sp>
    <dsp:sp modelId="{F9D40F39-E3F4-4820-9A36-DB825FFF20AE}">
      <dsp:nvSpPr>
        <dsp:cNvPr id="0" name=""/>
        <dsp:cNvSpPr/>
      </dsp:nvSpPr>
      <dsp:spPr>
        <a:xfrm>
          <a:off x="446140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Protocol</a:t>
          </a:r>
          <a:endParaRPr lang="en-US" sz="1700" kern="1200" dirty="0"/>
        </a:p>
      </dsp:txBody>
      <dsp:txXfrm>
        <a:off x="4667797" y="206391"/>
        <a:ext cx="996545" cy="996545"/>
      </dsp:txXfrm>
    </dsp:sp>
    <dsp:sp modelId="{F99D6038-19C3-4ADD-83DF-1675C8FFD1EF}">
      <dsp:nvSpPr>
        <dsp:cNvPr id="0" name=""/>
        <dsp:cNvSpPr/>
      </dsp:nvSpPr>
      <dsp:spPr>
        <a:xfrm>
          <a:off x="5603948"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Baseline</a:t>
          </a:r>
          <a:endParaRPr lang="en-US" sz="1700" kern="1200" dirty="0"/>
        </a:p>
      </dsp:txBody>
      <dsp:txXfrm>
        <a:off x="5810339" y="206391"/>
        <a:ext cx="996545" cy="996545"/>
      </dsp:txXfrm>
    </dsp:sp>
    <dsp:sp modelId="{09576DC0-7099-4571-94E0-1016E65B03DB}">
      <dsp:nvSpPr>
        <dsp:cNvPr id="0" name=""/>
        <dsp:cNvSpPr/>
      </dsp:nvSpPr>
      <dsp:spPr>
        <a:xfrm>
          <a:off x="6721136"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Doc</a:t>
          </a:r>
          <a:endParaRPr lang="en-US" sz="1700" kern="1200" dirty="0"/>
        </a:p>
      </dsp:txBody>
      <dsp:txXfrm>
        <a:off x="6927527" y="206391"/>
        <a:ext cx="996545" cy="996545"/>
      </dsp:txXfrm>
    </dsp:sp>
    <dsp:sp modelId="{6383E346-20E5-49CA-9525-50D366F7B313}">
      <dsp:nvSpPr>
        <dsp:cNvPr id="0" name=""/>
        <dsp:cNvSpPr/>
      </dsp:nvSpPr>
      <dsp:spPr>
        <a:xfrm>
          <a:off x="7848599" y="0"/>
          <a:ext cx="1409327" cy="1409327"/>
        </a:xfrm>
        <a:prstGeom prst="ellipse">
          <a:avLst/>
        </a:prstGeom>
        <a:solidFill>
          <a:srgbClr val="FFFF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bg1"/>
              </a:solidFill>
            </a:rPr>
            <a:t>Rules</a:t>
          </a:r>
          <a:endParaRPr lang="en-US" sz="1700" b="1" kern="1200" dirty="0">
            <a:solidFill>
              <a:schemeClr val="bg1"/>
            </a:solidFill>
          </a:endParaRPr>
        </a:p>
      </dsp:txBody>
      <dsp:txXfrm>
        <a:off x="8054990" y="206391"/>
        <a:ext cx="996545" cy="996545"/>
      </dsp:txXfrm>
    </dsp:sp>
    <dsp:sp modelId="{E440E47B-4B13-4D74-9EBD-C23AD17DEE46}">
      <dsp:nvSpPr>
        <dsp:cNvPr id="0" name=""/>
        <dsp:cNvSpPr/>
      </dsp:nvSpPr>
      <dsp:spPr>
        <a:xfrm>
          <a:off x="8976061" y="0"/>
          <a:ext cx="1409327" cy="140932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7560" tIns="21590" rIns="77560" bIns="21590" numCol="1" spcCol="1270" anchor="ctr" anchorCtr="0">
          <a:noAutofit/>
        </a:bodyPr>
        <a:lstStyle/>
        <a:p>
          <a:pPr lvl="0" algn="ctr" defTabSz="755650">
            <a:lnSpc>
              <a:spcPct val="90000"/>
            </a:lnSpc>
            <a:spcBef>
              <a:spcPct val="0"/>
            </a:spcBef>
            <a:spcAft>
              <a:spcPct val="35000"/>
            </a:spcAft>
          </a:pPr>
          <a:r>
            <a:rPr lang="en-US" sz="1700" kern="1200" dirty="0" smtClean="0"/>
            <a:t>Platform</a:t>
          </a:r>
          <a:endParaRPr lang="en-US" sz="1700" kern="1200" dirty="0"/>
        </a:p>
      </dsp:txBody>
      <dsp:txXfrm>
        <a:off x="9182452" y="206391"/>
        <a:ext cx="996545" cy="996545"/>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0">
                      <a:prstClr val="black"/>
                    </a:gs>
                    <a:gs pos="100000">
                      <a:prstClr val="black"/>
                    </a:gs>
                  </a:gsLst>
                  <a:lin ang="5400000" scaled="0"/>
                </a:gradFill>
                <a:latin typeface="Segoe UI" pitchFamily="34" charset="0"/>
              </a:rPr>
              <a:t>MS Research Faculty Summit 2014</a:t>
            </a:r>
            <a:endParaRPr lang="en-US" dirty="0">
              <a:gradFill>
                <a:gsLst>
                  <a:gs pos="0">
                    <a:prstClr val="black"/>
                  </a:gs>
                  <a:gs pos="100000">
                    <a:prstClr val="black"/>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4/11/2016 2:50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0">
                      <a:prstClr val="black"/>
                    </a:gs>
                    <a:gs pos="100000">
                      <a:prstClr val="black"/>
                    </a:gs>
                  </a:gsLst>
                  <a:lin ang="5400000" scaled="0"/>
                </a:gradFill>
                <a:latin typeface="Segoe UI" pitchFamily="34" charset="0"/>
              </a:defRPr>
            </a:lvl1pPr>
          </a:lstStyle>
          <a:p>
            <a:r>
              <a:rPr lang="en-US" dirty="0" smtClean="0"/>
              <a:t>MS Research Faculty Summit 2014</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4/11/2016 2:50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10" name="Date Placeholder 9"/>
          <p:cNvSpPr>
            <a:spLocks noGrp="1"/>
          </p:cNvSpPr>
          <p:nvPr>
            <p:ph type="dt" idx="13"/>
          </p:nvPr>
        </p:nvSpPr>
        <p:spPr/>
        <p:txBody>
          <a:bodyPr/>
          <a:lstStyle/>
          <a:p>
            <a:fld id="{B24D84E8-06E3-489F-9C67-A33EE59B08EB}" type="datetime8">
              <a:rPr lang="en-US" smtClean="0"/>
              <a:t>4/11/2016 8:26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127344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MS Research Faculty Summit 2014</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4/11/2016 2:50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80087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10" name="Date Placeholder 9"/>
          <p:cNvSpPr>
            <a:spLocks noGrp="1"/>
          </p:cNvSpPr>
          <p:nvPr>
            <p:ph type="dt" idx="13"/>
          </p:nvPr>
        </p:nvSpPr>
        <p:spPr/>
        <p:txBody>
          <a:bodyPr/>
          <a:lstStyle/>
          <a:p>
            <a:fld id="{B24D84E8-06E3-489F-9C67-A33EE59B08EB}" type="datetime8">
              <a:rPr lang="en-US" smtClean="0"/>
              <a:t>4/12/2016 2:42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12734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4703" y="3958825"/>
            <a:ext cx="8229535"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886053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707062"/>
            <a:ext cx="12436475" cy="128746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74" y="6307518"/>
            <a:ext cx="3580251" cy="694944"/>
          </a:xfrm>
          <a:prstGeom prst="rect">
            <a:avLst/>
          </a:prstGeom>
        </p:spPr>
      </p:pic>
      <p:sp>
        <p:nvSpPr>
          <p:cNvPr id="17" name="Footer Placeholder 4"/>
          <p:cNvSpPr>
            <a:spLocks noGrp="1"/>
          </p:cNvSpPr>
          <p:nvPr>
            <p:ph type="ftr" sz="quarter" idx="4294967295"/>
          </p:nvPr>
        </p:nvSpPr>
        <p:spPr>
          <a:xfrm>
            <a:off x="7836127" y="6387365"/>
            <a:ext cx="3495448" cy="512932"/>
          </a:xfrm>
          <a:prstGeom prst="rect">
            <a:avLst/>
          </a:prstGeom>
          <a:noFill/>
        </p:spPr>
        <p:txBody>
          <a:bodyPr lIns="111026" tIns="55513" rIns="111026" bIns="55513"/>
          <a:lstStyle>
            <a:lvl1pPr algn="ct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Causality challenges</a:t>
            </a:r>
          </a:p>
          <a:p>
            <a:pPr eaLnBrk="1" hangingPunct="1">
              <a:spcBef>
                <a:spcPct val="0"/>
              </a:spcBef>
              <a:buFontTx/>
              <a:buNone/>
            </a:pPr>
            <a:r>
              <a:rPr lang="en-US" altLang="en-US" sz="1500" smtClean="0"/>
              <a:t>Isabelle Guyon</a:t>
            </a:r>
            <a:endParaRPr lang="en-US" altLang="en-US" sz="1500"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3654" y="6416865"/>
            <a:ext cx="1219200" cy="476251"/>
          </a:xfrm>
          <a:prstGeom prst="rect">
            <a:avLst/>
          </a:prstGeom>
        </p:spPr>
      </p:pic>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707062"/>
            <a:ext cx="12436475" cy="128746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74" y="6307518"/>
            <a:ext cx="3580251" cy="694944"/>
          </a:xfrm>
          <a:prstGeom prst="rect">
            <a:avLst/>
          </a:prstGeom>
        </p:spPr>
      </p:pic>
      <p:sp>
        <p:nvSpPr>
          <p:cNvPr id="17" name="Footer Placeholder 4"/>
          <p:cNvSpPr>
            <a:spLocks noGrp="1"/>
          </p:cNvSpPr>
          <p:nvPr>
            <p:ph type="ftr" sz="quarter" idx="4294967295"/>
          </p:nvPr>
        </p:nvSpPr>
        <p:spPr>
          <a:xfrm>
            <a:off x="7836127" y="6387365"/>
            <a:ext cx="3495448" cy="512932"/>
          </a:xfrm>
          <a:prstGeom prst="rect">
            <a:avLst/>
          </a:prstGeom>
          <a:noFill/>
        </p:spPr>
        <p:txBody>
          <a:bodyPr lIns="111026" tIns="55513" rIns="111026" bIns="55513"/>
          <a:lstStyle>
            <a:lvl1pPr algn="ct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Causality challenges</a:t>
            </a:r>
          </a:p>
          <a:p>
            <a:pPr eaLnBrk="1" hangingPunct="1">
              <a:spcBef>
                <a:spcPct val="0"/>
              </a:spcBef>
              <a:buFontTx/>
              <a:buNone/>
            </a:pPr>
            <a:r>
              <a:rPr lang="en-US" altLang="en-US" sz="1500" smtClean="0"/>
              <a:t>Isabelle Guyon</a:t>
            </a:r>
            <a:endParaRPr lang="en-US" altLang="en-US" sz="1500"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3654" y="6416865"/>
            <a:ext cx="1219200" cy="476251"/>
          </a:xfrm>
          <a:prstGeom prst="rect">
            <a:avLst/>
          </a:prstGeom>
        </p:spPr>
      </p:pic>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userDrawn="1"/>
        </p:nvGrpSpPr>
        <p:grpSpPr>
          <a:xfrm>
            <a:off x="0" y="5707062"/>
            <a:ext cx="12436475" cy="128746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74" y="6307518"/>
            <a:ext cx="3580251" cy="694944"/>
          </a:xfrm>
          <a:prstGeom prst="rect">
            <a:avLst/>
          </a:prstGeom>
        </p:spPr>
      </p:pic>
      <p:sp>
        <p:nvSpPr>
          <p:cNvPr id="17" name="Footer Placeholder 4"/>
          <p:cNvSpPr>
            <a:spLocks noGrp="1"/>
          </p:cNvSpPr>
          <p:nvPr>
            <p:ph type="ftr" sz="quarter" idx="4294967295"/>
          </p:nvPr>
        </p:nvSpPr>
        <p:spPr>
          <a:xfrm>
            <a:off x="7836127" y="6387365"/>
            <a:ext cx="3495448" cy="512932"/>
          </a:xfrm>
          <a:prstGeom prst="rect">
            <a:avLst/>
          </a:prstGeom>
          <a:noFill/>
        </p:spPr>
        <p:txBody>
          <a:bodyPr lIns="111026" tIns="55513" rIns="111026" bIns="55513"/>
          <a:lstStyle>
            <a:lvl1pPr algn="ct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Causality challenges</a:t>
            </a:r>
          </a:p>
          <a:p>
            <a:pPr eaLnBrk="1" hangingPunct="1">
              <a:spcBef>
                <a:spcPct val="0"/>
              </a:spcBef>
              <a:buFontTx/>
              <a:buNone/>
            </a:pPr>
            <a:r>
              <a:rPr lang="en-US" altLang="en-US" sz="1500" smtClean="0"/>
              <a:t>Isabelle Guyon</a:t>
            </a:r>
            <a:endParaRPr lang="en-US" altLang="en-US" sz="1500"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3654" y="6416865"/>
            <a:ext cx="1219200" cy="476251"/>
          </a:xfrm>
          <a:prstGeom prst="rect">
            <a:avLst/>
          </a:prstGeom>
        </p:spPr>
      </p:pic>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9" name="Group 8"/>
          <p:cNvGrpSpPr/>
          <p:nvPr userDrawn="1"/>
        </p:nvGrpSpPr>
        <p:grpSpPr>
          <a:xfrm>
            <a:off x="0" y="5707062"/>
            <a:ext cx="12436475" cy="1287463"/>
            <a:chOff x="0" y="5890113"/>
            <a:chExt cx="12436475" cy="1104412"/>
          </a:xfrm>
        </p:grpSpPr>
        <p:sp>
          <p:nvSpPr>
            <p:cNvPr id="10" name="Rectangle 9"/>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6" name="Group 5"/>
          <p:cNvGrpSpPr/>
          <p:nvPr userDrawn="1"/>
        </p:nvGrpSpPr>
        <p:grpSpPr>
          <a:xfrm>
            <a:off x="0" y="5707062"/>
            <a:ext cx="12436475" cy="1287463"/>
            <a:chOff x="0" y="5890113"/>
            <a:chExt cx="12436475" cy="1104412"/>
          </a:xfrm>
        </p:grpSpPr>
        <p:sp>
          <p:nvSpPr>
            <p:cNvPr id="7" name="Rectangle 6"/>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74" y="6307518"/>
            <a:ext cx="3580251" cy="694944"/>
          </a:xfrm>
          <a:prstGeom prst="rect">
            <a:avLst/>
          </a:prstGeom>
        </p:spPr>
      </p:pic>
      <p:sp>
        <p:nvSpPr>
          <p:cNvPr id="14" name="Footer Placeholder 4"/>
          <p:cNvSpPr>
            <a:spLocks noGrp="1"/>
          </p:cNvSpPr>
          <p:nvPr>
            <p:ph type="ftr" sz="quarter" idx="4294967295"/>
          </p:nvPr>
        </p:nvSpPr>
        <p:spPr>
          <a:xfrm>
            <a:off x="7836127" y="6387365"/>
            <a:ext cx="3495448" cy="512932"/>
          </a:xfrm>
          <a:prstGeom prst="rect">
            <a:avLst/>
          </a:prstGeom>
          <a:noFill/>
        </p:spPr>
        <p:txBody>
          <a:bodyPr lIns="111026" tIns="55513" rIns="111026" bIns="55513"/>
          <a:lstStyle>
            <a:lvl1pPr algn="ct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Causality challenges</a:t>
            </a:r>
          </a:p>
          <a:p>
            <a:pPr eaLnBrk="1" hangingPunct="1">
              <a:spcBef>
                <a:spcPct val="0"/>
              </a:spcBef>
              <a:buFontTx/>
              <a:buNone/>
            </a:pPr>
            <a:r>
              <a:rPr lang="en-US" altLang="en-US" sz="1500" smtClean="0"/>
              <a:t>Isabelle Guyon</a:t>
            </a:r>
            <a:endParaRPr lang="en-US" altLang="en-US" sz="1500"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3654" y="6416865"/>
            <a:ext cx="1219200" cy="476251"/>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7221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179245" y="6621463"/>
            <a:ext cx="1695592"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solidFill>
                  <a:schemeClr val="bg1"/>
                </a:solidFill>
              </a:rPr>
              <a:t>Isabelle </a:t>
            </a:r>
            <a:r>
              <a:rPr lang="en-US" sz="1600" dirty="0" err="1" smtClean="0">
                <a:solidFill>
                  <a:schemeClr val="bg1"/>
                </a:solidFill>
              </a:rPr>
              <a:t>Guyon</a:t>
            </a:r>
            <a:endParaRPr lang="en-US" sz="1600" dirty="0" smtClean="0">
              <a:solidFill>
                <a:schemeClr val="bg1"/>
              </a:solidFill>
            </a:endParaRPr>
          </a:p>
        </p:txBody>
      </p:sp>
      <p:sp>
        <p:nvSpPr>
          <p:cNvPr id="4" name="TextBox 3"/>
          <p:cNvSpPr txBox="1"/>
          <p:nvPr userDrawn="1"/>
        </p:nvSpPr>
        <p:spPr>
          <a:xfrm>
            <a:off x="9875837" y="6621462"/>
            <a:ext cx="2403543"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solidFill>
                  <a:schemeClr val="bg1"/>
                </a:solidFill>
              </a:rPr>
              <a:t>Challenges in teaching</a:t>
            </a:r>
            <a:endParaRPr lang="en-US" sz="1600" dirty="0" smtClean="0">
              <a:solidFill>
                <a:schemeClr val="bg1"/>
              </a:solidFill>
            </a:endParaRPr>
          </a:p>
        </p:txBody>
      </p:sp>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tx1"/>
        </a:solidFill>
        <a:effectLst/>
      </p:bgPr>
    </p:bg>
    <p:spTree>
      <p:nvGrpSpPr>
        <p:cNvPr id="1" name=""/>
        <p:cNvGrpSpPr/>
        <p:nvPr/>
      </p:nvGrpSpPr>
      <p:grpSpPr>
        <a:xfrm>
          <a:off x="0" y="0"/>
          <a:ext cx="0" cy="0"/>
          <a:chOff x="0" y="0"/>
          <a:chExt cx="0" cy="0"/>
        </a:xfrm>
      </p:grpSpPr>
      <p:sp>
        <p:nvSpPr>
          <p:cNvPr id="3" name="Footer Placeholder 4"/>
          <p:cNvSpPr>
            <a:spLocks noGrp="1"/>
          </p:cNvSpPr>
          <p:nvPr>
            <p:ph type="ftr" sz="quarter" idx="4294967295"/>
          </p:nvPr>
        </p:nvSpPr>
        <p:spPr>
          <a:xfrm>
            <a:off x="7836127" y="6387365"/>
            <a:ext cx="3495448" cy="512932"/>
          </a:xfrm>
          <a:prstGeom prst="rect">
            <a:avLst/>
          </a:prstGeom>
          <a:noFill/>
        </p:spPr>
        <p:txBody>
          <a:bodyPr lIns="111026" tIns="55513" rIns="111026" bIns="55513"/>
          <a:lstStyle>
            <a:lvl1pPr algn="ct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Causality challenges</a:t>
            </a:r>
          </a:p>
          <a:p>
            <a:pPr eaLnBrk="1" hangingPunct="1">
              <a:spcBef>
                <a:spcPct val="0"/>
              </a:spcBef>
              <a:buFontTx/>
              <a:buNone/>
            </a:pPr>
            <a:r>
              <a:rPr lang="en-US" altLang="en-US" sz="1500" smtClean="0"/>
              <a:t>Isabelle Guyon</a:t>
            </a:r>
            <a:endParaRPr lang="en-US" altLang="en-US" sz="1500"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03654" y="6416865"/>
            <a:ext cx="1219200" cy="476251"/>
          </a:xfrm>
          <a:prstGeom prst="rect">
            <a:avLst/>
          </a:prstGeom>
        </p:spPr>
      </p:pic>
    </p:spTree>
    <p:extLst>
      <p:ext uri="{BB962C8B-B14F-4D97-AF65-F5344CB8AC3E}">
        <p14:creationId xmlns:p14="http://schemas.microsoft.com/office/powerpoint/2010/main" val="40369180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anding_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474264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647"/>
            <a:ext cx="9144000" cy="6095999"/>
          </a:xfrm>
          <a:prstGeom prst="rect">
            <a:avLst/>
          </a:prstGeom>
        </p:spPr>
      </p:pic>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solidFill>
                  <a:schemeClr val="tx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solidFill>
                  <a:schemeClr val="tx1"/>
                </a:solidFill>
                <a:latin typeface="+mj-lt"/>
              </a:defRPr>
            </a:lvl1pPr>
          </a:lstStyle>
          <a:p>
            <a:pPr lvl="0"/>
            <a:r>
              <a:rPr lang="en-US" dirty="0" smtClean="0"/>
              <a:t>Speaker Name</a:t>
            </a:r>
          </a:p>
        </p:txBody>
      </p:sp>
      <p:sp>
        <p:nvSpPr>
          <p:cNvPr id="4" name="Footer Placeholder 4"/>
          <p:cNvSpPr>
            <a:spLocks noGrp="1"/>
          </p:cNvSpPr>
          <p:nvPr>
            <p:ph type="ftr" sz="quarter" idx="4294967295"/>
          </p:nvPr>
        </p:nvSpPr>
        <p:spPr>
          <a:xfrm>
            <a:off x="8873943" y="6545262"/>
            <a:ext cx="3938217" cy="466302"/>
          </a:xfrm>
          <a:prstGeom prst="rect">
            <a:avLst/>
          </a:prstGeom>
          <a:noFill/>
        </p:spPr>
        <p:txBody>
          <a:bodyPr lIns="111026" tIns="55513" rIns="111026" bIns="55513"/>
          <a:lstStyle>
            <a:lvl1pPr eaLnBrk="0" hangingPunct="0">
              <a:spcBef>
                <a:spcPct val="20000"/>
              </a:spcBef>
              <a:buChar char="•"/>
              <a:defRPr sz="3900">
                <a:solidFill>
                  <a:schemeClr val="bg1">
                    <a:lumMod val="20000"/>
                    <a:lumOff val="80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Isabelle Guyon, ChaLearn</a:t>
            </a:r>
            <a:endParaRPr lang="en-US" altLang="en-US" sz="1500" dirty="0"/>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solidFill>
                  <a:schemeClr val="tx1"/>
                </a:solidFill>
              </a:defRPr>
            </a:lvl1pPr>
          </a:lstStyle>
          <a:p>
            <a:r>
              <a:rPr lang="en-US" dirty="0" smtClean="0"/>
              <a:t>Video title</a:t>
            </a:r>
            <a:endParaRPr lang="en-US" dirty="0"/>
          </a:p>
        </p:txBody>
      </p:sp>
      <p:sp>
        <p:nvSpPr>
          <p:cNvPr id="3" name="Footer Placeholder 4"/>
          <p:cNvSpPr>
            <a:spLocks noGrp="1"/>
          </p:cNvSpPr>
          <p:nvPr>
            <p:ph type="ftr" sz="quarter" idx="4294967295"/>
          </p:nvPr>
        </p:nvSpPr>
        <p:spPr>
          <a:xfrm>
            <a:off x="8873943" y="6599079"/>
            <a:ext cx="3938217" cy="466302"/>
          </a:xfrm>
          <a:prstGeom prst="rect">
            <a:avLst/>
          </a:prstGeom>
          <a:noFill/>
        </p:spPr>
        <p:txBody>
          <a:bodyPr lIns="111026" tIns="55513" rIns="111026" bIns="55513"/>
          <a:lstStyle>
            <a:lvl1pPr eaLnBrk="0" hangingPunct="0">
              <a:spcBef>
                <a:spcPct val="20000"/>
              </a:spcBef>
              <a:buChar char="•"/>
              <a:defRPr sz="3900">
                <a:solidFill>
                  <a:schemeClr val="bg1">
                    <a:lumMod val="20000"/>
                    <a:lumOff val="80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Isabelle Guyon, ChaLearn</a:t>
            </a:r>
            <a:endParaRPr lang="en-US" altLang="en-US" sz="1500"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solidFill>
                  <a:schemeClr val="tx1"/>
                </a:solidFill>
              </a:defRPr>
            </a:lvl1pPr>
          </a:lstStyle>
          <a:p>
            <a:r>
              <a:rPr lang="en-US" dirty="0" smtClean="0"/>
              <a:t>Section title</a:t>
            </a:r>
            <a:endParaRPr lang="en-US" dirty="0"/>
          </a:p>
        </p:txBody>
      </p:sp>
      <p:sp>
        <p:nvSpPr>
          <p:cNvPr id="3" name="Footer Placeholder 4"/>
          <p:cNvSpPr>
            <a:spLocks noGrp="1"/>
          </p:cNvSpPr>
          <p:nvPr>
            <p:ph type="ftr" sz="quarter" idx="4294967295"/>
          </p:nvPr>
        </p:nvSpPr>
        <p:spPr>
          <a:xfrm>
            <a:off x="8873943" y="6599079"/>
            <a:ext cx="3938217" cy="466302"/>
          </a:xfrm>
          <a:prstGeom prst="rect">
            <a:avLst/>
          </a:prstGeom>
          <a:noFill/>
        </p:spPr>
        <p:txBody>
          <a:bodyPr lIns="111026" tIns="55513" rIns="111026" bIns="55513"/>
          <a:lstStyle>
            <a:lvl1pPr eaLnBrk="0" hangingPunct="0">
              <a:spcBef>
                <a:spcPct val="20000"/>
              </a:spcBef>
              <a:buChar char="•"/>
              <a:defRPr sz="3900">
                <a:solidFill>
                  <a:schemeClr val="bg1">
                    <a:lumMod val="20000"/>
                    <a:lumOff val="80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Isabelle Guyon, ChaLearn</a:t>
            </a:r>
            <a:endParaRPr lang="en-US" altLang="en-US" sz="1500"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707062"/>
            <a:ext cx="12436475" cy="1287463"/>
            <a:chOff x="0" y="5890113"/>
            <a:chExt cx="12436475" cy="1104412"/>
          </a:xfrm>
        </p:grpSpPr>
        <p:sp>
          <p:nvSpPr>
            <p:cNvPr id="3" name="Rectangle 2"/>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4"/>
          <p:cNvSpPr>
            <a:spLocks noGrp="1"/>
          </p:cNvSpPr>
          <p:nvPr>
            <p:ph type="ftr" sz="quarter" idx="4294967295"/>
          </p:nvPr>
        </p:nvSpPr>
        <p:spPr>
          <a:xfrm>
            <a:off x="7836127" y="6387365"/>
            <a:ext cx="3495448" cy="512932"/>
          </a:xfrm>
          <a:prstGeom prst="rect">
            <a:avLst/>
          </a:prstGeom>
          <a:noFill/>
        </p:spPr>
        <p:txBody>
          <a:bodyPr lIns="111026" tIns="55513" rIns="111026" bIns="55513"/>
          <a:lstStyle>
            <a:lvl1pPr algn="ct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Causality challenges</a:t>
            </a:r>
          </a:p>
          <a:p>
            <a:pPr eaLnBrk="1" hangingPunct="1">
              <a:spcBef>
                <a:spcPct val="0"/>
              </a:spcBef>
              <a:buFontTx/>
              <a:buNone/>
            </a:pPr>
            <a:r>
              <a:rPr lang="en-US" altLang="en-US" sz="1500" smtClean="0"/>
              <a:t>Isabelle Guyon</a:t>
            </a:r>
            <a:endParaRPr lang="en-US" altLang="en-US" sz="1500" dirty="0"/>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03654" y="6416865"/>
            <a:ext cx="1219200" cy="476251"/>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8" name="Group 7"/>
          <p:cNvGrpSpPr/>
          <p:nvPr userDrawn="1"/>
        </p:nvGrpSpPr>
        <p:grpSpPr>
          <a:xfrm>
            <a:off x="0" y="5707062"/>
            <a:ext cx="12436475" cy="128746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4"/>
          <p:cNvSpPr>
            <a:spLocks noGrp="1"/>
          </p:cNvSpPr>
          <p:nvPr>
            <p:ph type="ftr" sz="quarter" idx="4294967295"/>
          </p:nvPr>
        </p:nvSpPr>
        <p:spPr>
          <a:xfrm>
            <a:off x="7836127" y="6387365"/>
            <a:ext cx="3495448" cy="512932"/>
          </a:xfrm>
          <a:prstGeom prst="rect">
            <a:avLst/>
          </a:prstGeom>
          <a:noFill/>
        </p:spPr>
        <p:txBody>
          <a:bodyPr lIns="111026" tIns="55513" rIns="111026" bIns="55513"/>
          <a:lstStyle>
            <a:lvl1pPr algn="ct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Causality challenges</a:t>
            </a:r>
          </a:p>
          <a:p>
            <a:pPr eaLnBrk="1" hangingPunct="1">
              <a:spcBef>
                <a:spcPct val="0"/>
              </a:spcBef>
              <a:buFontTx/>
              <a:buNone/>
            </a:pPr>
            <a:r>
              <a:rPr lang="en-US" altLang="en-US" sz="1500" smtClean="0"/>
              <a:t>Isabelle Guyon</a:t>
            </a:r>
            <a:endParaRPr lang="en-US" altLang="en-US" sz="1500"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03654" y="6416865"/>
            <a:ext cx="1219200" cy="476251"/>
          </a:xfrm>
          <a:prstGeom prst="rect">
            <a:avLst/>
          </a:prstGeom>
        </p:spPr>
      </p:pic>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8" name="Group 7"/>
          <p:cNvGrpSpPr/>
          <p:nvPr userDrawn="1"/>
        </p:nvGrpSpPr>
        <p:grpSpPr>
          <a:xfrm>
            <a:off x="0" y="5707062"/>
            <a:ext cx="12436475" cy="1287463"/>
            <a:chOff x="0" y="5890113"/>
            <a:chExt cx="12436475" cy="1104412"/>
          </a:xfrm>
        </p:grpSpPr>
        <p:sp>
          <p:nvSpPr>
            <p:cNvPr id="9" name="Rectangle 8"/>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ooter Placeholder 4"/>
          <p:cNvSpPr>
            <a:spLocks noGrp="1"/>
          </p:cNvSpPr>
          <p:nvPr>
            <p:ph type="ftr" sz="quarter" idx="4294967295"/>
          </p:nvPr>
        </p:nvSpPr>
        <p:spPr>
          <a:xfrm>
            <a:off x="7836127" y="6387365"/>
            <a:ext cx="3495448" cy="512932"/>
          </a:xfrm>
          <a:prstGeom prst="rect">
            <a:avLst/>
          </a:prstGeom>
          <a:noFill/>
        </p:spPr>
        <p:txBody>
          <a:bodyPr lIns="111026" tIns="55513" rIns="111026" bIns="55513"/>
          <a:lstStyle>
            <a:lvl1pPr algn="ct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Causality challenges</a:t>
            </a:r>
          </a:p>
          <a:p>
            <a:pPr eaLnBrk="1" hangingPunct="1">
              <a:spcBef>
                <a:spcPct val="0"/>
              </a:spcBef>
              <a:buFontTx/>
              <a:buNone/>
            </a:pPr>
            <a:r>
              <a:rPr lang="en-US" altLang="en-US" sz="1500" smtClean="0"/>
              <a:t>Isabelle Guyon</a:t>
            </a:r>
            <a:endParaRPr lang="en-US" altLang="en-US" sz="1500"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pSp>
        <p:nvGrpSpPr>
          <p:cNvPr id="11" name="Group 10"/>
          <p:cNvGrpSpPr/>
          <p:nvPr userDrawn="1"/>
        </p:nvGrpSpPr>
        <p:grpSpPr>
          <a:xfrm>
            <a:off x="0" y="5707062"/>
            <a:ext cx="12436475" cy="1287463"/>
            <a:chOff x="0" y="5890113"/>
            <a:chExt cx="12436475" cy="1104412"/>
          </a:xfrm>
        </p:grpSpPr>
        <p:sp>
          <p:nvSpPr>
            <p:cNvPr id="12" name="Rectangle 11"/>
            <p:cNvSpPr/>
            <p:nvPr userDrawn="1"/>
          </p:nvSpPr>
          <p:spPr bwMode="auto">
            <a:xfrm>
              <a:off x="0" y="6392861"/>
              <a:ext cx="12436475" cy="601664"/>
            </a:xfrm>
            <a:prstGeom prst="rect">
              <a:avLst/>
            </a:prstGeom>
            <a:solidFill>
              <a:srgbClr val="0824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AutoShape 3"/>
            <p:cNvSpPr>
              <a:spLocks noChangeAspect="1" noChangeArrowheads="1" noTextEdit="1"/>
            </p:cNvSpPr>
            <p:nvPr userDrawn="1"/>
          </p:nvSpPr>
          <p:spPr bwMode="auto">
            <a:xfrm>
              <a:off x="11331575" y="5890113"/>
              <a:ext cx="8286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74" y="6307518"/>
            <a:ext cx="3580251" cy="694944"/>
          </a:xfrm>
          <a:prstGeom prst="rect">
            <a:avLst/>
          </a:prstGeom>
        </p:spPr>
      </p:pic>
      <p:sp>
        <p:nvSpPr>
          <p:cNvPr id="16" name="Footer Placeholder 4"/>
          <p:cNvSpPr>
            <a:spLocks noGrp="1"/>
          </p:cNvSpPr>
          <p:nvPr>
            <p:ph type="ftr" sz="quarter" idx="4294967295"/>
          </p:nvPr>
        </p:nvSpPr>
        <p:spPr>
          <a:xfrm>
            <a:off x="7836127" y="6387365"/>
            <a:ext cx="3495448" cy="512932"/>
          </a:xfrm>
          <a:prstGeom prst="rect">
            <a:avLst/>
          </a:prstGeom>
          <a:noFill/>
        </p:spPr>
        <p:txBody>
          <a:bodyPr lIns="111026" tIns="55513" rIns="111026" bIns="55513"/>
          <a:lstStyle>
            <a:lvl1pPr algn="ct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Causality challenges</a:t>
            </a:r>
          </a:p>
          <a:p>
            <a:pPr eaLnBrk="1" hangingPunct="1">
              <a:spcBef>
                <a:spcPct val="0"/>
              </a:spcBef>
              <a:buFontTx/>
              <a:buNone/>
            </a:pPr>
            <a:r>
              <a:rPr lang="en-US" altLang="en-US" sz="1500" smtClean="0"/>
              <a:t>Isabelle Guyon</a:t>
            </a:r>
            <a:endParaRPr lang="en-US" altLang="en-US" sz="1500" dirty="0"/>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03654" y="6416865"/>
            <a:ext cx="1219200" cy="476251"/>
          </a:xfrm>
          <a:prstGeom prst="rect">
            <a:avLst/>
          </a:prstGeom>
        </p:spPr>
      </p:pic>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8873943" y="6688560"/>
            <a:ext cx="3938217" cy="466302"/>
          </a:xfrm>
          <a:prstGeom prst="rect">
            <a:avLst/>
          </a:prstGeom>
          <a:noFill/>
        </p:spPr>
        <p:txBody>
          <a:bodyPr lIns="111026" tIns="55513" rIns="111026" bIns="55513"/>
          <a:lstStyle>
            <a:lvl1pPr eaLnBrk="0" hangingPunct="0">
              <a:spcBef>
                <a:spcPct val="20000"/>
              </a:spcBef>
              <a:buChar char="•"/>
              <a:defRPr sz="3900">
                <a:solidFill>
                  <a:schemeClr val="bg1">
                    <a:lumMod val="85000"/>
                  </a:schemeClr>
                </a:solidFill>
                <a:latin typeface="Arial" panose="020B0604020202020204" pitchFamily="34" charset="0"/>
                <a:cs typeface="Arial" panose="020B0604020202020204" pitchFamily="34" charset="0"/>
              </a:defRPr>
            </a:lvl1pPr>
            <a:lvl2pPr marL="902090" indent="-346958" eaLnBrk="0" hangingPunct="0">
              <a:spcBef>
                <a:spcPct val="20000"/>
              </a:spcBef>
              <a:buChar char="–"/>
              <a:defRPr sz="3400">
                <a:solidFill>
                  <a:schemeClr val="tx1"/>
                </a:solidFill>
                <a:latin typeface="Times New Roman" pitchFamily="18" charset="0"/>
                <a:cs typeface="Times New Roman" pitchFamily="18" charset="0"/>
              </a:defRPr>
            </a:lvl2pPr>
            <a:lvl3pPr marL="1387831" indent="-277566" eaLnBrk="0" hangingPunct="0">
              <a:spcBef>
                <a:spcPct val="20000"/>
              </a:spcBef>
              <a:buChar char="•"/>
              <a:defRPr sz="2900">
                <a:solidFill>
                  <a:schemeClr val="tx1"/>
                </a:solidFill>
                <a:latin typeface="Times New Roman" pitchFamily="18" charset="0"/>
                <a:cs typeface="Times New Roman" pitchFamily="18" charset="0"/>
              </a:defRPr>
            </a:lvl3pPr>
            <a:lvl4pPr marL="1942963" indent="-277566" eaLnBrk="0" hangingPunct="0">
              <a:spcBef>
                <a:spcPct val="20000"/>
              </a:spcBef>
              <a:buChar char="–"/>
              <a:defRPr sz="2400">
                <a:solidFill>
                  <a:schemeClr val="tx1"/>
                </a:solidFill>
                <a:latin typeface="Times New Roman" pitchFamily="18" charset="0"/>
                <a:cs typeface="Times New Roman" pitchFamily="18" charset="0"/>
              </a:defRPr>
            </a:lvl4pPr>
            <a:lvl5pPr marL="2498095" indent="-277566" eaLnBrk="0" hangingPunct="0">
              <a:spcBef>
                <a:spcPct val="20000"/>
              </a:spcBef>
              <a:buChar char="»"/>
              <a:defRPr sz="2400">
                <a:solidFill>
                  <a:schemeClr val="tx1"/>
                </a:solidFill>
                <a:latin typeface="Times New Roman" pitchFamily="18" charset="0"/>
                <a:cs typeface="Times New Roman" pitchFamily="18" charset="0"/>
              </a:defRPr>
            </a:lvl5pPr>
            <a:lvl6pPr marL="3053227"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6pPr>
            <a:lvl7pPr marL="3608360"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7pPr>
            <a:lvl8pPr marL="4163492"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8pPr>
            <a:lvl9pPr marL="4718624" indent="-277566" eaLnBrk="0" fontAlgn="base" hangingPunct="0">
              <a:spcBef>
                <a:spcPct val="20000"/>
              </a:spcBef>
              <a:spcAft>
                <a:spcPct val="0"/>
              </a:spcAft>
              <a:buChar char="»"/>
              <a:defRPr sz="24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500" smtClean="0"/>
              <a:t>Isabelle Guyon, ChaLearn</a:t>
            </a:r>
            <a:endParaRPr lang="en-US" altLang="en-US" sz="1500"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27" r:id="rId2"/>
    <p:sldLayoutId id="2147484185" r:id="rId3"/>
    <p:sldLayoutId id="2147484186" r:id="rId4"/>
    <p:sldLayoutId id="2147484101" r:id="rId5"/>
    <p:sldLayoutId id="2147484087" r:id="rId6"/>
    <p:sldLayoutId id="2147484098" r:id="rId7"/>
    <p:sldLayoutId id="2147484086" r:id="rId8"/>
    <p:sldLayoutId id="2147484107" r:id="rId9"/>
    <p:sldLayoutId id="2147484099" r:id="rId10"/>
    <p:sldLayoutId id="2147484100" r:id="rId11"/>
    <p:sldLayoutId id="2147484106" r:id="rId12"/>
    <p:sldLayoutId id="2147484092" r:id="rId13"/>
    <p:sldLayoutId id="2147484093" r:id="rId14"/>
    <p:sldLayoutId id="2147484187" r:id="rId15"/>
    <p:sldLayoutId id="2147484128" r:id="rId16"/>
    <p:sldLayoutId id="2147484188" r:id="rId17"/>
    <p:sldLayoutId id="2147484189" r:id="rId18"/>
    <p:sldLayoutId id="2147484096"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2.jpe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53.png"/><Relationship Id="rId4" Type="http://schemas.openxmlformats.org/officeDocument/2006/relationships/image" Target="../media/image61.jpeg"/></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competitions-test.codalab.org/competitions/1104?secret_key=d2ee4b0c-c41a-4071-a9ed-fc93fc0c054e" TargetMode="External"/><Relationship Id="rId7" Type="http://schemas.openxmlformats.org/officeDocument/2006/relationships/hyperlink" Target="https://competitions.codalab.org/competitions/8061?secret_key=bba5fb9c-0a6a-48c8-b9bc-9188325dc6dd" TargetMode="External"/><Relationship Id="rId12"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16.xml"/><Relationship Id="rId6" Type="http://schemas.openxmlformats.org/officeDocument/2006/relationships/image" Target="../media/image76.png"/><Relationship Id="rId11" Type="http://schemas.openxmlformats.org/officeDocument/2006/relationships/hyperlink" Target="https://competitions-test.codalab.org/competitions/1112?secret_key=4a9216d9-a8a7-4edc-8635-9661671ebac7" TargetMode="External"/><Relationship Id="rId5" Type="http://schemas.openxmlformats.org/officeDocument/2006/relationships/hyperlink" Target="https://competitions-test.codalab.org/competitions/1097?secret_key=a7c1c106-c6d1-4383-84e6-b96e89c97953" TargetMode="External"/><Relationship Id="rId10" Type="http://schemas.openxmlformats.org/officeDocument/2006/relationships/image" Target="../media/image78.png"/><Relationship Id="rId4" Type="http://schemas.openxmlformats.org/officeDocument/2006/relationships/image" Target="../media/image75.png"/><Relationship Id="rId9" Type="http://schemas.openxmlformats.org/officeDocument/2006/relationships/hyperlink" Target="https://competitions.codalab.org/competitions/8181?secret_key=af0da42a-71ed-4ea6-8019-3e47f9f6efbe"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0.png"/><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2.xml"/><Relationship Id="rId7" Type="http://schemas.openxmlformats.org/officeDocument/2006/relationships/image" Target="../media/image81.png"/><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3.xml"/><Relationship Id="rId7" Type="http://schemas.openxmlformats.org/officeDocument/2006/relationships/image" Target="../media/image81.png"/><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76.png"/><Relationship Id="rId1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diagramColors" Target="../diagrams/colors4.xml"/><Relationship Id="rId12" Type="http://schemas.openxmlformats.org/officeDocument/2006/relationships/hyperlink" Target="https://competitions-test.codalab.org/competitions/1097?secret_key=a7c1c106-c6d1-4383-84e6-b96e89c97953" TargetMode="External"/><Relationship Id="rId17" Type="http://schemas.openxmlformats.org/officeDocument/2006/relationships/image" Target="../media/image78.png"/><Relationship Id="rId2" Type="http://schemas.openxmlformats.org/officeDocument/2006/relationships/hyperlink" Target="https://competitions-test.codalab.org/competitions/1112?secret_key=4a9216d9-a8a7-4edc-8635-9661671ebac7" TargetMode="External"/><Relationship Id="rId16" Type="http://schemas.openxmlformats.org/officeDocument/2006/relationships/hyperlink" Target="https://competitions.codalab.org/competitions/8181?secret_key=af0da42a-71ed-4ea6-8019-3e47f9f6efbe" TargetMode="External"/><Relationship Id="rId1" Type="http://schemas.openxmlformats.org/officeDocument/2006/relationships/slideLayout" Target="../slideLayouts/slideLayout16.xml"/><Relationship Id="rId6" Type="http://schemas.openxmlformats.org/officeDocument/2006/relationships/diagramQuickStyle" Target="../diagrams/quickStyle4.xml"/><Relationship Id="rId11" Type="http://schemas.openxmlformats.org/officeDocument/2006/relationships/image" Target="../media/image75.png"/><Relationship Id="rId5" Type="http://schemas.openxmlformats.org/officeDocument/2006/relationships/diagramLayout" Target="../diagrams/layout4.xml"/><Relationship Id="rId15" Type="http://schemas.openxmlformats.org/officeDocument/2006/relationships/image" Target="../media/image77.png"/><Relationship Id="rId10" Type="http://schemas.openxmlformats.org/officeDocument/2006/relationships/hyperlink" Target="https://competitions-test.codalab.org/competitions/1104?secret_key=d2ee4b0c-c41a-4071-a9ed-fc93fc0c054e" TargetMode="External"/><Relationship Id="rId4" Type="http://schemas.openxmlformats.org/officeDocument/2006/relationships/diagramData" Target="../diagrams/data4.xml"/><Relationship Id="rId9" Type="http://schemas.openxmlformats.org/officeDocument/2006/relationships/image" Target="../media/image81.png"/><Relationship Id="rId14" Type="http://schemas.openxmlformats.org/officeDocument/2006/relationships/hyperlink" Target="https://competitions.codalab.org/competitions/8061?secret_key=bba5fb9c-0a6a-48c8-b9bc-9188325dc6dd"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75.png"/><Relationship Id="rId18" Type="http://schemas.openxmlformats.org/officeDocument/2006/relationships/hyperlink" Target="https://competitions-test.codalab.org/competitions/1097?secret_key=a7c1c106-c6d1-4383-84e6-b96e89c97953" TargetMode="External"/><Relationship Id="rId3" Type="http://schemas.openxmlformats.org/officeDocument/2006/relationships/diagramLayout" Target="../diagrams/layout5.xml"/><Relationship Id="rId7" Type="http://schemas.openxmlformats.org/officeDocument/2006/relationships/hyperlink" Target="https://competitions-test.codalab.org/competitions/1112?secret_key=4a9216d9-a8a7-4edc-8635-9661671ebac7" TargetMode="External"/><Relationship Id="rId12" Type="http://schemas.openxmlformats.org/officeDocument/2006/relationships/hyperlink" Target="https://competitions-test.codalab.org/competitions/1104?secret_key=d2ee4b0c-c41a-4071-a9ed-fc93fc0c054e" TargetMode="External"/><Relationship Id="rId17" Type="http://schemas.openxmlformats.org/officeDocument/2006/relationships/image" Target="../media/image86.png"/><Relationship Id="rId2" Type="http://schemas.openxmlformats.org/officeDocument/2006/relationships/diagramData" Target="../diagrams/data5.xml"/><Relationship Id="rId16" Type="http://schemas.openxmlformats.org/officeDocument/2006/relationships/image" Target="../media/image78.png"/><Relationship Id="rId1" Type="http://schemas.openxmlformats.org/officeDocument/2006/relationships/slideLayout" Target="../slideLayouts/slideLayout16.xml"/><Relationship Id="rId6" Type="http://schemas.microsoft.com/office/2007/relationships/diagramDrawing" Target="../diagrams/drawing5.xml"/><Relationship Id="rId11" Type="http://schemas.openxmlformats.org/officeDocument/2006/relationships/image" Target="../media/image84.png"/><Relationship Id="rId5" Type="http://schemas.openxmlformats.org/officeDocument/2006/relationships/diagramColors" Target="../diagrams/colors5.xml"/><Relationship Id="rId15" Type="http://schemas.openxmlformats.org/officeDocument/2006/relationships/hyperlink" Target="https://competitions.codalab.org/competitions/8181?secret_key=af0da42a-71ed-4ea6-8019-3e47f9f6efbe" TargetMode="External"/><Relationship Id="rId10" Type="http://schemas.openxmlformats.org/officeDocument/2006/relationships/image" Target="../media/image77.png"/><Relationship Id="rId19" Type="http://schemas.openxmlformats.org/officeDocument/2006/relationships/image" Target="../media/image76.png"/><Relationship Id="rId4" Type="http://schemas.openxmlformats.org/officeDocument/2006/relationships/diagramQuickStyle" Target="../diagrams/quickStyle5.xml"/><Relationship Id="rId9" Type="http://schemas.openxmlformats.org/officeDocument/2006/relationships/hyperlink" Target="https://competitions.codalab.org/competitions/8061?secret_key=bba5fb9c-0a6a-48c8-b9bc-9188325dc6dd" TargetMode="External"/><Relationship Id="rId14" Type="http://schemas.openxmlformats.org/officeDocument/2006/relationships/image" Target="../media/image85.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4.png"/><Relationship Id="rId11" Type="http://schemas.openxmlformats.org/officeDocument/2006/relationships/image" Target="../media/image16.jpg"/><Relationship Id="rId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Layout" Target="../diagrams/layout6.xml"/><Relationship Id="rId7" Type="http://schemas.openxmlformats.org/officeDocument/2006/relationships/image" Target="../media/image87.png"/><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diagramLayout" Target="../diagrams/layout7.xm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diagramData" Target="../diagrams/data7.xml"/><Relationship Id="rId1" Type="http://schemas.openxmlformats.org/officeDocument/2006/relationships/slideLayout" Target="../slideLayouts/slideLayout16.xml"/><Relationship Id="rId6" Type="http://schemas.microsoft.com/office/2007/relationships/diagramDrawing" Target="../diagrams/drawing7.xml"/><Relationship Id="rId11" Type="http://schemas.openxmlformats.org/officeDocument/2006/relationships/image" Target="../media/image95.png"/><Relationship Id="rId5" Type="http://schemas.openxmlformats.org/officeDocument/2006/relationships/diagramColors" Target="../diagrams/colors7.xml"/><Relationship Id="rId10" Type="http://schemas.openxmlformats.org/officeDocument/2006/relationships/image" Target="../media/image94.png"/><Relationship Id="rId4" Type="http://schemas.openxmlformats.org/officeDocument/2006/relationships/diagramQuickStyle" Target="../diagrams/quickStyle7.xml"/><Relationship Id="rId9" Type="http://schemas.openxmlformats.org/officeDocument/2006/relationships/image" Target="../media/image93.pn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Layout" Target="../diagrams/layout8.xml"/><Relationship Id="rId7" Type="http://schemas.openxmlformats.org/officeDocument/2006/relationships/image" Target="../media/image98.png"/><Relationship Id="rId2" Type="http://schemas.openxmlformats.org/officeDocument/2006/relationships/diagramData" Target="../diagrams/data8.xml"/><Relationship Id="rId1" Type="http://schemas.openxmlformats.org/officeDocument/2006/relationships/slideLayout" Target="../slideLayouts/slideLayout1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01.png"/><Relationship Id="rId2" Type="http://schemas.openxmlformats.org/officeDocument/2006/relationships/diagramData" Target="../diagrams/data9.xml"/><Relationship Id="rId1" Type="http://schemas.openxmlformats.org/officeDocument/2006/relationships/slideLayout" Target="../slideLayouts/slideLayout1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Layout" Target="../diagrams/layout10.xml"/><Relationship Id="rId7" Type="http://schemas.openxmlformats.org/officeDocument/2006/relationships/image" Target="../media/image102.png"/><Relationship Id="rId2" Type="http://schemas.openxmlformats.org/officeDocument/2006/relationships/diagramData" Target="../diagrams/data10.xml"/><Relationship Id="rId1" Type="http://schemas.openxmlformats.org/officeDocument/2006/relationships/slideLayout" Target="../slideLayouts/slideLayout16.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105.png"/><Relationship Id="rId4" Type="http://schemas.openxmlformats.org/officeDocument/2006/relationships/diagramQuickStyle" Target="../diagrams/quickStyle10.xml"/><Relationship Id="rId9"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06.png"/><Relationship Id="rId2" Type="http://schemas.openxmlformats.org/officeDocument/2006/relationships/diagramData" Target="../diagrams/data11.xml"/><Relationship Id="rId1" Type="http://schemas.openxmlformats.org/officeDocument/2006/relationships/slideLayout" Target="../slideLayouts/slideLayout1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hyperlink" Target="https://youtu.be/YvfQtok3_SY" TargetMode="External"/><Relationship Id="rId3" Type="http://schemas.openxmlformats.org/officeDocument/2006/relationships/diagramLayout" Target="../diagrams/layout12.xml"/><Relationship Id="rId7" Type="http://schemas.openxmlformats.org/officeDocument/2006/relationships/hyperlink" Target="https://s3-eu-west-1.amazonaws.com/prod-explee-users/user-56b907c4062ee/videos/v-56bba865a01cc.mp4?AWSAccessKeyId=AKIAJOFPWB2SL2LNQMQQ&amp;Expires=1460378821&amp;Signature=PmzqO9EoAPMOnnf%2Bvpc9TG7wcKo%3D" TargetMode="External"/><Relationship Id="rId12" Type="http://schemas.openxmlformats.org/officeDocument/2006/relationships/image" Target="../media/image110.png"/><Relationship Id="rId2" Type="http://schemas.openxmlformats.org/officeDocument/2006/relationships/diagramData" Target="../diagrams/data12.xml"/><Relationship Id="rId1" Type="http://schemas.openxmlformats.org/officeDocument/2006/relationships/slideLayout" Target="../slideLayouts/slideLayout16.xml"/><Relationship Id="rId6" Type="http://schemas.microsoft.com/office/2007/relationships/diagramDrawing" Target="../diagrams/drawing12.xml"/><Relationship Id="rId11" Type="http://schemas.openxmlformats.org/officeDocument/2006/relationships/image" Target="../media/image109.png"/><Relationship Id="rId5" Type="http://schemas.openxmlformats.org/officeDocument/2006/relationships/diagramColors" Target="../diagrams/colors12.xml"/><Relationship Id="rId10" Type="http://schemas.openxmlformats.org/officeDocument/2006/relationships/image" Target="../media/image108.png"/><Relationship Id="rId4" Type="http://schemas.openxmlformats.org/officeDocument/2006/relationships/diagramQuickStyle" Target="../diagrams/quickStyle12.xml"/><Relationship Id="rId9" Type="http://schemas.openxmlformats.org/officeDocument/2006/relationships/hyperlink" Target="https://youtu.be/LNzuzGeekYQ" TargetMode="External"/><Relationship Id="rId14" Type="http://schemas.openxmlformats.org/officeDocument/2006/relationships/image" Target="../media/image1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18" Type="http://schemas.openxmlformats.org/officeDocument/2006/relationships/image" Target="../media/image33.jpeg"/><Relationship Id="rId3" Type="http://schemas.openxmlformats.org/officeDocument/2006/relationships/image" Target="../media/image18.jpeg"/><Relationship Id="rId21" Type="http://schemas.openxmlformats.org/officeDocument/2006/relationships/image" Target="../media/image36.jpe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2.jpeg"/><Relationship Id="rId2" Type="http://schemas.openxmlformats.org/officeDocument/2006/relationships/image" Target="../media/image17.jpeg"/><Relationship Id="rId16" Type="http://schemas.openxmlformats.org/officeDocument/2006/relationships/image" Target="../media/image31.jpeg"/><Relationship Id="rId20" Type="http://schemas.openxmlformats.org/officeDocument/2006/relationships/image" Target="../media/image35.jpeg"/><Relationship Id="rId1" Type="http://schemas.openxmlformats.org/officeDocument/2006/relationships/slideLayout" Target="../slideLayouts/slideLayout16.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5" Type="http://schemas.openxmlformats.org/officeDocument/2006/relationships/image" Target="../media/image30.jpeg"/><Relationship Id="rId10" Type="http://schemas.openxmlformats.org/officeDocument/2006/relationships/image" Target="../media/image25.jpeg"/><Relationship Id="rId19" Type="http://schemas.openxmlformats.org/officeDocument/2006/relationships/image" Target="../media/image34.jpeg"/><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jpeg"/><Relationship Id="rId22" Type="http://schemas.openxmlformats.org/officeDocument/2006/relationships/image" Target="../media/image37.jpe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jpeg"/><Relationship Id="rId17" Type="http://schemas.openxmlformats.org/officeDocument/2006/relationships/image" Target="../media/image64.png"/><Relationship Id="rId2" Type="http://schemas.openxmlformats.org/officeDocument/2006/relationships/image" Target="../media/image51.png"/><Relationship Id="rId16" Type="http://schemas.openxmlformats.org/officeDocument/2006/relationships/image" Target="../media/image63.png"/><Relationship Id="rId1" Type="http://schemas.openxmlformats.org/officeDocument/2006/relationships/slideLayout" Target="../slideLayouts/slideLayout16.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2.png"/><Relationship Id="rId10" Type="http://schemas.openxmlformats.org/officeDocument/2006/relationships/image" Target="../media/image59.jpeg"/><Relationship Id="rId4" Type="http://schemas.openxmlformats.org/officeDocument/2006/relationships/image" Target="../media/image53.png"/><Relationship Id="rId9" Type="http://schemas.openxmlformats.org/officeDocument/2006/relationships/image" Target="../media/image58.jpe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0164759" y="5697018"/>
            <a:ext cx="1929569" cy="92264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1189037" y="1897062"/>
            <a:ext cx="10744200" cy="1828800"/>
          </a:xfrm>
        </p:spPr>
        <p:txBody>
          <a:bodyPr/>
          <a:lstStyle/>
          <a:p>
            <a:r>
              <a:rPr lang="en-US" sz="4000" b="1" dirty="0" smtClean="0"/>
              <a:t/>
            </a:r>
            <a:br>
              <a:rPr lang="en-US" sz="4000" b="1" dirty="0" smtClean="0"/>
            </a:br>
            <a:r>
              <a:rPr lang="en-US" b="1" dirty="0"/>
              <a:t>Practical teaching of data science: the role of challenges</a:t>
            </a:r>
            <a:r>
              <a:rPr lang="en-US" b="1" dirty="0" smtClean="0"/>
              <a:t/>
            </a:r>
            <a:br>
              <a:rPr lang="en-US" b="1" dirty="0" smtClean="0"/>
            </a:br>
            <a:r>
              <a:rPr lang="en-US" sz="4000" b="1" dirty="0" smtClean="0">
                <a:solidFill>
                  <a:srgbClr val="33CCFF"/>
                </a:solidFill>
              </a:rPr>
              <a:t>Isabelle </a:t>
            </a:r>
            <a:r>
              <a:rPr lang="en-US" sz="4000" b="1" dirty="0" err="1" smtClean="0">
                <a:solidFill>
                  <a:srgbClr val="33CCFF"/>
                </a:solidFill>
              </a:rPr>
              <a:t>Guyon</a:t>
            </a:r>
            <a:r>
              <a:rPr lang="en-US" dirty="0"/>
              <a:t/>
            </a:r>
            <a:br>
              <a:rPr lang="en-US" dirty="0"/>
            </a:br>
            <a:endParaRPr lang="en-US" dirty="0"/>
          </a:p>
        </p:txBody>
      </p:sp>
      <p:sp>
        <p:nvSpPr>
          <p:cNvPr id="2" name="TextBox 1"/>
          <p:cNvSpPr txBox="1"/>
          <p:nvPr/>
        </p:nvSpPr>
        <p:spPr>
          <a:xfrm>
            <a:off x="1417637" y="982662"/>
            <a:ext cx="594124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t>Chaire</a:t>
            </a:r>
            <a:r>
              <a:rPr lang="en-US" sz="2400" b="1" dirty="0" smtClean="0"/>
              <a:t> </a:t>
            </a:r>
            <a:r>
              <a:rPr lang="en-US" sz="2400" b="1" dirty="0" err="1" smtClean="0"/>
              <a:t>Informatique</a:t>
            </a:r>
            <a:r>
              <a:rPr lang="en-US" sz="2400" b="1" dirty="0"/>
              <a:t>: </a:t>
            </a:r>
            <a:r>
              <a:rPr lang="en-US" sz="2400" b="1" dirty="0" err="1"/>
              <a:t>Donnée</a:t>
            </a:r>
            <a:r>
              <a:rPr lang="en-US" sz="2400" b="1" dirty="0"/>
              <a:t> </a:t>
            </a:r>
            <a:r>
              <a:rPr lang="en-US" sz="2400" b="1" dirty="0" err="1"/>
              <a:t>Massives</a:t>
            </a:r>
            <a:endParaRPr lang="en-US" sz="2400" dirty="0" smtClean="0">
              <a:gradFill>
                <a:gsLst>
                  <a:gs pos="2917">
                    <a:schemeClr val="tx1"/>
                  </a:gs>
                  <a:gs pos="30000">
                    <a:schemeClr val="tx1"/>
                  </a:gs>
                </a:gsLst>
                <a:lin ang="5400000" scaled="0"/>
              </a:gra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350" y="5700053"/>
            <a:ext cx="1614487" cy="944509"/>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762" y="5698043"/>
            <a:ext cx="2592388" cy="946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5919" y="5886891"/>
            <a:ext cx="1807251" cy="620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p:nvPr/>
        </p:nvGrpSpPr>
        <p:grpSpPr>
          <a:xfrm>
            <a:off x="350837" y="5698043"/>
            <a:ext cx="2133600" cy="934716"/>
            <a:chOff x="1417637" y="5554662"/>
            <a:chExt cx="2133600" cy="934716"/>
          </a:xfrm>
        </p:grpSpPr>
        <p:sp>
          <p:nvSpPr>
            <p:cNvPr id="7" name="Rectangle 6"/>
            <p:cNvSpPr/>
            <p:nvPr/>
          </p:nvSpPr>
          <p:spPr bwMode="auto">
            <a:xfrm>
              <a:off x="1417637" y="5554662"/>
              <a:ext cx="2133600" cy="93471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 name="Picture 7"/>
            <p:cNvPicPr/>
            <p:nvPr/>
          </p:nvPicPr>
          <p:blipFill>
            <a:blip r:embed="rId6"/>
            <a:stretch>
              <a:fillRect/>
            </a:stretch>
          </p:blipFill>
          <p:spPr>
            <a:xfrm>
              <a:off x="1684337" y="5698043"/>
              <a:ext cx="1714500" cy="618619"/>
            </a:xfrm>
            <a:prstGeom prst="rect">
              <a:avLst/>
            </a:prstGeom>
          </p:spPr>
        </p:pic>
      </p:gr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2819" y="5697017"/>
            <a:ext cx="935742" cy="935742"/>
          </a:xfrm>
          <a:prstGeom prst="rect">
            <a:avLst/>
          </a:prstGeom>
          <a:ln>
            <a:solidFill>
              <a:schemeClr val="bg1">
                <a:lumMod val="50000"/>
              </a:schemeClr>
            </a:solidFill>
          </a:ln>
        </p:spPr>
      </p:pic>
      <p:pic>
        <p:nvPicPr>
          <p:cNvPr id="1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9750" y="5711140"/>
            <a:ext cx="2208211" cy="90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9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62" y="503236"/>
            <a:ext cx="5421312" cy="76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46037" y="6392861"/>
            <a:ext cx="7820026" cy="669023"/>
          </a:xfrm>
          <a:prstGeom prst="rect">
            <a:avLst/>
          </a:prstGeom>
          <a:solidFill>
            <a:srgbClr val="03BAF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9637" y="525462"/>
            <a:ext cx="6284578" cy="350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08577" y="1211262"/>
            <a:ext cx="3035300" cy="2284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7437" y="4183062"/>
            <a:ext cx="3124200" cy="2636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98437" y="6593573"/>
            <a:ext cx="6216650" cy="307777"/>
          </a:xfrm>
          <a:prstGeom prst="rect">
            <a:avLst/>
          </a:prstGeom>
        </p:spPr>
        <p:txBody>
          <a:bodyPr>
            <a:spAutoFit/>
          </a:bodyPr>
          <a:lstStyle/>
          <a:p>
            <a:r>
              <a:rPr lang="en-US" sz="1400" dirty="0"/>
              <a:t>https://hbr.org/2012/10/data-scientist-the-sexiest-job-of-the-21st-century/</a:t>
            </a:r>
          </a:p>
        </p:txBody>
      </p:sp>
      <p:sp>
        <p:nvSpPr>
          <p:cNvPr id="8" name="TextBox 7"/>
          <p:cNvSpPr txBox="1"/>
          <p:nvPr/>
        </p:nvSpPr>
        <p:spPr>
          <a:xfrm>
            <a:off x="561974" y="5173662"/>
            <a:ext cx="32766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Harvard Business Review, 2012</a:t>
            </a:r>
          </a:p>
        </p:txBody>
      </p:sp>
    </p:spTree>
    <p:extLst>
      <p:ext uri="{BB962C8B-B14F-4D97-AF65-F5344CB8AC3E}">
        <p14:creationId xmlns:p14="http://schemas.microsoft.com/office/powerpoint/2010/main" val="32484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p:cNvSpPr>
            <a:spLocks noChangeArrowheads="1"/>
          </p:cNvSpPr>
          <p:nvPr/>
        </p:nvSpPr>
        <p:spPr bwMode="auto">
          <a:xfrm>
            <a:off x="1646237" y="2809875"/>
            <a:ext cx="1743075" cy="2114550"/>
          </a:xfrm>
          <a:prstGeom prst="can">
            <a:avLst>
              <a:gd name="adj" fmla="val 30328"/>
            </a:avLst>
          </a:prstGeom>
          <a:gradFill rotWithShape="0">
            <a:gsLst>
              <a:gs pos="0">
                <a:srgbClr val="336699"/>
              </a:gs>
              <a:gs pos="100000">
                <a:srgbClr val="F9FAFC"/>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itchFamily="18" charset="0"/>
                <a:cs typeface="Times New Roman" pitchFamily="18" charset="0"/>
              </a:defRPr>
            </a:lvl1pPr>
            <a:lvl2pPr marL="742950" indent="-285750">
              <a:defRPr b="1">
                <a:solidFill>
                  <a:schemeClr val="tx1"/>
                </a:solidFill>
                <a:latin typeface="Times New Roman" pitchFamily="18" charset="0"/>
                <a:cs typeface="Times New Roman" pitchFamily="18" charset="0"/>
              </a:defRPr>
            </a:lvl2pPr>
            <a:lvl3pPr marL="1143000" indent="-228600">
              <a:defRPr b="1">
                <a:solidFill>
                  <a:schemeClr val="tx1"/>
                </a:solidFill>
                <a:latin typeface="Times New Roman" pitchFamily="18" charset="0"/>
                <a:cs typeface="Times New Roman" pitchFamily="18" charset="0"/>
              </a:defRPr>
            </a:lvl3pPr>
            <a:lvl4pPr marL="1600200" indent="-228600">
              <a:defRPr b="1">
                <a:solidFill>
                  <a:schemeClr val="tx1"/>
                </a:solidFill>
                <a:latin typeface="Times New Roman" pitchFamily="18" charset="0"/>
                <a:cs typeface="Times New Roman" pitchFamily="18" charset="0"/>
              </a:defRPr>
            </a:lvl4pPr>
            <a:lvl5pPr marL="2057400" indent="-228600">
              <a:defRPr b="1">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algn="ctr" eaLnBrk="1" hangingPunct="1"/>
            <a:r>
              <a:rPr lang="en-US" altLang="en-US" sz="2400" b="0" dirty="0"/>
              <a:t>TRAINING</a:t>
            </a:r>
          </a:p>
          <a:p>
            <a:pPr algn="ctr" eaLnBrk="1" hangingPunct="1"/>
            <a:r>
              <a:rPr lang="en-US" altLang="en-US" sz="2400" b="0" dirty="0"/>
              <a:t>DATA</a:t>
            </a:r>
          </a:p>
        </p:txBody>
      </p:sp>
      <p:grpSp>
        <p:nvGrpSpPr>
          <p:cNvPr id="4" name="Group 3"/>
          <p:cNvGrpSpPr/>
          <p:nvPr/>
        </p:nvGrpSpPr>
        <p:grpSpPr>
          <a:xfrm>
            <a:off x="3455640" y="2352260"/>
            <a:ext cx="3456384" cy="2636977"/>
            <a:chOff x="2123728" y="2314160"/>
            <a:chExt cx="3456384" cy="2636977"/>
          </a:xfrm>
        </p:grpSpPr>
        <p:sp>
          <p:nvSpPr>
            <p:cNvPr id="5" name="Rectangle 3"/>
            <p:cNvSpPr txBox="1">
              <a:spLocks noChangeArrowheads="1"/>
            </p:cNvSpPr>
            <p:nvPr/>
          </p:nvSpPr>
          <p:spPr>
            <a:xfrm>
              <a:off x="2515401" y="2314160"/>
              <a:ext cx="2900363" cy="13287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Tx/>
                <a:buNone/>
              </a:pPr>
              <a:r>
                <a:rPr lang="en-US" altLang="en-US" dirty="0" smtClean="0"/>
                <a:t>Crowd</a:t>
              </a:r>
            </a:p>
          </p:txBody>
        </p:sp>
        <p:grpSp>
          <p:nvGrpSpPr>
            <p:cNvPr id="6" name="Group 5"/>
            <p:cNvGrpSpPr/>
            <p:nvPr/>
          </p:nvGrpSpPr>
          <p:grpSpPr>
            <a:xfrm>
              <a:off x="2123728" y="2887151"/>
              <a:ext cx="3456384" cy="2063986"/>
              <a:chOff x="2123728" y="2887151"/>
              <a:chExt cx="3456384" cy="2063986"/>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6849" y="2887151"/>
                <a:ext cx="3103263" cy="2063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6"/>
              <p:cNvSpPr>
                <a:spLocks noChangeArrowheads="1"/>
              </p:cNvSpPr>
              <p:nvPr/>
            </p:nvSpPr>
            <p:spPr bwMode="auto">
              <a:xfrm>
                <a:off x="2123728" y="3529012"/>
                <a:ext cx="600075" cy="742950"/>
              </a:xfrm>
              <a:prstGeom prst="rightArrow">
                <a:avLst>
                  <a:gd name="adj1" fmla="val 50000"/>
                  <a:gd name="adj2" fmla="val 25000"/>
                </a:avLst>
              </a:prstGeom>
              <a:solidFill>
                <a:srgbClr val="33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itchFamily="18" charset="0"/>
                    <a:cs typeface="Times New Roman" pitchFamily="18" charset="0"/>
                  </a:defRPr>
                </a:lvl1pPr>
                <a:lvl2pPr marL="742950" indent="-285750">
                  <a:defRPr b="1">
                    <a:solidFill>
                      <a:schemeClr val="tx1"/>
                    </a:solidFill>
                    <a:latin typeface="Times New Roman" pitchFamily="18" charset="0"/>
                    <a:cs typeface="Times New Roman" pitchFamily="18" charset="0"/>
                  </a:defRPr>
                </a:lvl2pPr>
                <a:lvl3pPr marL="1143000" indent="-228600">
                  <a:defRPr b="1">
                    <a:solidFill>
                      <a:schemeClr val="tx1"/>
                    </a:solidFill>
                    <a:latin typeface="Times New Roman" pitchFamily="18" charset="0"/>
                    <a:cs typeface="Times New Roman" pitchFamily="18" charset="0"/>
                  </a:defRPr>
                </a:lvl3pPr>
                <a:lvl4pPr marL="1600200" indent="-228600">
                  <a:defRPr b="1">
                    <a:solidFill>
                      <a:schemeClr val="tx1"/>
                    </a:solidFill>
                    <a:latin typeface="Times New Roman" pitchFamily="18" charset="0"/>
                    <a:cs typeface="Times New Roman" pitchFamily="18" charset="0"/>
                  </a:defRPr>
                </a:lvl4pPr>
                <a:lvl5pPr marL="2057400" indent="-228600">
                  <a:defRPr b="1">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endParaRPr lang="en-US" altLang="en-US"/>
              </a:p>
            </p:txBody>
          </p:sp>
        </p:grpSp>
      </p:grpSp>
      <p:grpSp>
        <p:nvGrpSpPr>
          <p:cNvPr id="9" name="Group 8"/>
          <p:cNvGrpSpPr/>
          <p:nvPr/>
        </p:nvGrpSpPr>
        <p:grpSpPr>
          <a:xfrm>
            <a:off x="6557176" y="1949400"/>
            <a:ext cx="3036094" cy="2894062"/>
            <a:chOff x="4724400" y="1949400"/>
            <a:chExt cx="3036094" cy="2894062"/>
          </a:xfrm>
        </p:grpSpPr>
        <p:sp>
          <p:nvSpPr>
            <p:cNvPr id="10" name="AutoShape 7"/>
            <p:cNvSpPr>
              <a:spLocks noChangeArrowheads="1"/>
            </p:cNvSpPr>
            <p:nvPr/>
          </p:nvSpPr>
          <p:spPr bwMode="auto">
            <a:xfrm>
              <a:off x="4724400" y="3567112"/>
              <a:ext cx="600075" cy="742950"/>
            </a:xfrm>
            <a:prstGeom prst="rightArrow">
              <a:avLst>
                <a:gd name="adj1" fmla="val 50000"/>
                <a:gd name="adj2" fmla="val 25000"/>
              </a:avLst>
            </a:prstGeom>
            <a:solidFill>
              <a:srgbClr val="33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itchFamily="18" charset="0"/>
                  <a:cs typeface="Times New Roman" pitchFamily="18" charset="0"/>
                </a:defRPr>
              </a:lvl1pPr>
              <a:lvl2pPr marL="742950" indent="-285750">
                <a:defRPr b="1">
                  <a:solidFill>
                    <a:schemeClr val="tx1"/>
                  </a:solidFill>
                  <a:latin typeface="Times New Roman" pitchFamily="18" charset="0"/>
                  <a:cs typeface="Times New Roman" pitchFamily="18" charset="0"/>
                </a:defRPr>
              </a:lvl2pPr>
              <a:lvl3pPr marL="1143000" indent="-228600">
                <a:defRPr b="1">
                  <a:solidFill>
                    <a:schemeClr val="tx1"/>
                  </a:solidFill>
                  <a:latin typeface="Times New Roman" pitchFamily="18" charset="0"/>
                  <a:cs typeface="Times New Roman" pitchFamily="18" charset="0"/>
                </a:defRPr>
              </a:lvl3pPr>
              <a:lvl4pPr marL="1600200" indent="-228600">
                <a:defRPr b="1">
                  <a:solidFill>
                    <a:schemeClr val="tx1"/>
                  </a:solidFill>
                  <a:latin typeface="Times New Roman" pitchFamily="18" charset="0"/>
                  <a:cs typeface="Times New Roman" pitchFamily="18" charset="0"/>
                </a:defRPr>
              </a:lvl4pPr>
              <a:lvl5pPr marL="2057400" indent="-228600">
                <a:defRPr b="1">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endParaRPr lang="en-US" altLang="en-US"/>
            </a:p>
          </p:txBody>
        </p:sp>
        <p:sp>
          <p:nvSpPr>
            <p:cNvPr id="11" name="mainfrm"/>
            <p:cNvSpPr>
              <a:spLocks noEditPoints="1" noChangeArrowheads="1"/>
            </p:cNvSpPr>
            <p:nvPr/>
          </p:nvSpPr>
          <p:spPr bwMode="auto">
            <a:xfrm>
              <a:off x="5405438" y="3033712"/>
              <a:ext cx="1809750" cy="1809750"/>
            </a:xfrm>
            <a:custGeom>
              <a:avLst/>
              <a:gdLst>
                <a:gd name="T0" fmla="*/ 0 w 21600"/>
                <a:gd name="T1" fmla="*/ 0 h 21600"/>
                <a:gd name="T2" fmla="*/ 904875 w 21600"/>
                <a:gd name="T3" fmla="*/ 0 h 21600"/>
                <a:gd name="T4" fmla="*/ 1809750 w 21600"/>
                <a:gd name="T5" fmla="*/ 0 h 21600"/>
                <a:gd name="T6" fmla="*/ 1809750 w 21600"/>
                <a:gd name="T7" fmla="*/ 904875 h 21600"/>
                <a:gd name="T8" fmla="*/ 1726217 w 21600"/>
                <a:gd name="T9" fmla="*/ 1809750 h 21600"/>
                <a:gd name="T10" fmla="*/ 904875 w 21600"/>
                <a:gd name="T11" fmla="*/ 1809750 h 21600"/>
                <a:gd name="T12" fmla="*/ 97442 w 21600"/>
                <a:gd name="T13" fmla="*/ 1809750 h 21600"/>
                <a:gd name="T14" fmla="*/ 0 w 21600"/>
                <a:gd name="T15" fmla="*/ 904875 h 21600"/>
                <a:gd name="T16" fmla="*/ 0 60000 65536"/>
                <a:gd name="T17" fmla="*/ 0 60000 65536"/>
                <a:gd name="T18" fmla="*/ 0 60000 65536"/>
                <a:gd name="T19" fmla="*/ 0 60000 65536"/>
                <a:gd name="T20" fmla="*/ 0 60000 65536"/>
                <a:gd name="T21" fmla="*/ 0 60000 65536"/>
                <a:gd name="T22" fmla="*/ 0 60000 65536"/>
                <a:gd name="T23" fmla="*/ 0 60000 65536"/>
                <a:gd name="T24" fmla="*/ 332 w 21600"/>
                <a:gd name="T25" fmla="*/ 22174 h 21600"/>
                <a:gd name="T26" fmla="*/ 21579 w 21600"/>
                <a:gd name="T27" fmla="*/ 279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10885"/>
                  </a:moveTo>
                  <a:lnTo>
                    <a:pt x="21600" y="0"/>
                  </a:lnTo>
                  <a:lnTo>
                    <a:pt x="10634" y="0"/>
                  </a:lnTo>
                  <a:lnTo>
                    <a:pt x="0" y="0"/>
                  </a:lnTo>
                  <a:lnTo>
                    <a:pt x="0" y="10885"/>
                  </a:lnTo>
                  <a:lnTo>
                    <a:pt x="0" y="19729"/>
                  </a:lnTo>
                  <a:lnTo>
                    <a:pt x="1163" y="19729"/>
                  </a:lnTo>
                  <a:lnTo>
                    <a:pt x="1163" y="21600"/>
                  </a:lnTo>
                  <a:lnTo>
                    <a:pt x="10800" y="21600"/>
                  </a:lnTo>
                  <a:lnTo>
                    <a:pt x="20603" y="21600"/>
                  </a:lnTo>
                  <a:lnTo>
                    <a:pt x="20603" y="19729"/>
                  </a:lnTo>
                  <a:lnTo>
                    <a:pt x="21600" y="19729"/>
                  </a:lnTo>
                  <a:lnTo>
                    <a:pt x="21600" y="10885"/>
                  </a:lnTo>
                  <a:close/>
                </a:path>
                <a:path w="21600" h="21600" extrusionOk="0">
                  <a:moveTo>
                    <a:pt x="1163" y="19729"/>
                  </a:moveTo>
                  <a:lnTo>
                    <a:pt x="4320" y="19729"/>
                  </a:lnTo>
                  <a:lnTo>
                    <a:pt x="16449" y="19729"/>
                  </a:lnTo>
                  <a:lnTo>
                    <a:pt x="20603" y="19729"/>
                  </a:lnTo>
                  <a:lnTo>
                    <a:pt x="1163" y="19729"/>
                  </a:lnTo>
                  <a:moveTo>
                    <a:pt x="1495" y="2381"/>
                  </a:moveTo>
                  <a:lnTo>
                    <a:pt x="2160" y="2381"/>
                  </a:lnTo>
                  <a:lnTo>
                    <a:pt x="4985" y="2381"/>
                  </a:lnTo>
                  <a:lnTo>
                    <a:pt x="5982" y="2381"/>
                  </a:lnTo>
                  <a:lnTo>
                    <a:pt x="1495" y="2381"/>
                  </a:lnTo>
                  <a:lnTo>
                    <a:pt x="1495" y="3402"/>
                  </a:lnTo>
                  <a:lnTo>
                    <a:pt x="2160" y="3402"/>
                  </a:lnTo>
                  <a:lnTo>
                    <a:pt x="4985" y="3402"/>
                  </a:lnTo>
                  <a:lnTo>
                    <a:pt x="5982" y="3402"/>
                  </a:lnTo>
                  <a:lnTo>
                    <a:pt x="1495" y="3402"/>
                  </a:lnTo>
                  <a:lnTo>
                    <a:pt x="1495" y="4422"/>
                  </a:lnTo>
                  <a:lnTo>
                    <a:pt x="2160" y="4422"/>
                  </a:lnTo>
                  <a:lnTo>
                    <a:pt x="4985" y="4422"/>
                  </a:lnTo>
                  <a:lnTo>
                    <a:pt x="5982" y="4422"/>
                  </a:lnTo>
                  <a:lnTo>
                    <a:pt x="1495" y="4422"/>
                  </a:lnTo>
                  <a:lnTo>
                    <a:pt x="1495" y="5443"/>
                  </a:lnTo>
                  <a:lnTo>
                    <a:pt x="2160" y="5443"/>
                  </a:lnTo>
                  <a:lnTo>
                    <a:pt x="4985" y="5443"/>
                  </a:lnTo>
                  <a:lnTo>
                    <a:pt x="5982" y="5443"/>
                  </a:lnTo>
                  <a:lnTo>
                    <a:pt x="1495" y="5443"/>
                  </a:lnTo>
                  <a:lnTo>
                    <a:pt x="1495" y="6463"/>
                  </a:lnTo>
                  <a:lnTo>
                    <a:pt x="2160" y="6463"/>
                  </a:lnTo>
                  <a:lnTo>
                    <a:pt x="4985" y="6463"/>
                  </a:lnTo>
                  <a:lnTo>
                    <a:pt x="5982" y="6463"/>
                  </a:lnTo>
                  <a:lnTo>
                    <a:pt x="1495" y="6463"/>
                  </a:lnTo>
                  <a:lnTo>
                    <a:pt x="1495" y="7483"/>
                  </a:lnTo>
                  <a:lnTo>
                    <a:pt x="2160" y="7483"/>
                  </a:lnTo>
                  <a:lnTo>
                    <a:pt x="4985" y="7483"/>
                  </a:lnTo>
                  <a:lnTo>
                    <a:pt x="5982" y="7483"/>
                  </a:lnTo>
                  <a:lnTo>
                    <a:pt x="1495" y="7483"/>
                  </a:lnTo>
                  <a:lnTo>
                    <a:pt x="1495" y="8504"/>
                  </a:lnTo>
                  <a:lnTo>
                    <a:pt x="2160" y="8504"/>
                  </a:lnTo>
                  <a:lnTo>
                    <a:pt x="4985" y="8504"/>
                  </a:lnTo>
                  <a:lnTo>
                    <a:pt x="5982" y="8504"/>
                  </a:lnTo>
                  <a:lnTo>
                    <a:pt x="1495" y="8504"/>
                  </a:lnTo>
                  <a:lnTo>
                    <a:pt x="1495" y="9524"/>
                  </a:lnTo>
                  <a:lnTo>
                    <a:pt x="2160" y="9524"/>
                  </a:lnTo>
                  <a:lnTo>
                    <a:pt x="4985" y="9524"/>
                  </a:lnTo>
                  <a:lnTo>
                    <a:pt x="5982" y="9524"/>
                  </a:lnTo>
                  <a:lnTo>
                    <a:pt x="1495" y="9524"/>
                  </a:lnTo>
                  <a:lnTo>
                    <a:pt x="1495" y="10545"/>
                  </a:lnTo>
                  <a:lnTo>
                    <a:pt x="2160" y="10545"/>
                  </a:lnTo>
                  <a:lnTo>
                    <a:pt x="4985" y="10545"/>
                  </a:lnTo>
                  <a:lnTo>
                    <a:pt x="5982" y="10545"/>
                  </a:lnTo>
                  <a:lnTo>
                    <a:pt x="1495" y="10545"/>
                  </a:lnTo>
                  <a:lnTo>
                    <a:pt x="1495" y="11565"/>
                  </a:lnTo>
                  <a:lnTo>
                    <a:pt x="2160" y="11565"/>
                  </a:lnTo>
                  <a:lnTo>
                    <a:pt x="4985" y="11565"/>
                  </a:lnTo>
                  <a:lnTo>
                    <a:pt x="5982" y="11565"/>
                  </a:lnTo>
                  <a:lnTo>
                    <a:pt x="1495" y="11565"/>
                  </a:lnTo>
                  <a:lnTo>
                    <a:pt x="1495" y="12586"/>
                  </a:lnTo>
                  <a:lnTo>
                    <a:pt x="2160" y="12586"/>
                  </a:lnTo>
                  <a:lnTo>
                    <a:pt x="4985" y="12586"/>
                  </a:lnTo>
                  <a:lnTo>
                    <a:pt x="5982" y="12586"/>
                  </a:lnTo>
                  <a:lnTo>
                    <a:pt x="1495" y="12586"/>
                  </a:lnTo>
                  <a:lnTo>
                    <a:pt x="1495" y="13606"/>
                  </a:lnTo>
                  <a:lnTo>
                    <a:pt x="2160" y="13606"/>
                  </a:lnTo>
                  <a:lnTo>
                    <a:pt x="4985" y="13606"/>
                  </a:lnTo>
                  <a:lnTo>
                    <a:pt x="5982" y="13606"/>
                  </a:lnTo>
                  <a:lnTo>
                    <a:pt x="1495" y="13606"/>
                  </a:lnTo>
                  <a:lnTo>
                    <a:pt x="1495" y="14627"/>
                  </a:lnTo>
                  <a:lnTo>
                    <a:pt x="2160" y="14627"/>
                  </a:lnTo>
                  <a:lnTo>
                    <a:pt x="4985" y="14627"/>
                  </a:lnTo>
                  <a:lnTo>
                    <a:pt x="5982" y="14627"/>
                  </a:lnTo>
                  <a:lnTo>
                    <a:pt x="1495" y="14627"/>
                  </a:lnTo>
                  <a:lnTo>
                    <a:pt x="1495" y="15647"/>
                  </a:lnTo>
                  <a:lnTo>
                    <a:pt x="2160" y="15647"/>
                  </a:lnTo>
                  <a:lnTo>
                    <a:pt x="4985" y="15647"/>
                  </a:lnTo>
                  <a:lnTo>
                    <a:pt x="5982" y="15647"/>
                  </a:lnTo>
                  <a:lnTo>
                    <a:pt x="1495" y="15647"/>
                  </a:lnTo>
                  <a:lnTo>
                    <a:pt x="1495" y="16668"/>
                  </a:lnTo>
                  <a:lnTo>
                    <a:pt x="2160" y="16668"/>
                  </a:lnTo>
                  <a:lnTo>
                    <a:pt x="4985" y="16668"/>
                  </a:lnTo>
                  <a:lnTo>
                    <a:pt x="5982" y="16668"/>
                  </a:lnTo>
                  <a:lnTo>
                    <a:pt x="1495" y="16668"/>
                  </a:lnTo>
                  <a:lnTo>
                    <a:pt x="1495" y="17688"/>
                  </a:lnTo>
                  <a:lnTo>
                    <a:pt x="2160" y="17688"/>
                  </a:lnTo>
                  <a:lnTo>
                    <a:pt x="4985" y="17688"/>
                  </a:lnTo>
                  <a:lnTo>
                    <a:pt x="5982" y="17688"/>
                  </a:lnTo>
                  <a:lnTo>
                    <a:pt x="1495" y="17688"/>
                  </a:lnTo>
                  <a:moveTo>
                    <a:pt x="1994" y="19729"/>
                  </a:moveTo>
                  <a:lnTo>
                    <a:pt x="1994" y="20069"/>
                  </a:lnTo>
                  <a:lnTo>
                    <a:pt x="1994" y="21260"/>
                  </a:lnTo>
                  <a:lnTo>
                    <a:pt x="1994" y="21600"/>
                  </a:lnTo>
                  <a:lnTo>
                    <a:pt x="1994" y="19729"/>
                  </a:lnTo>
                  <a:lnTo>
                    <a:pt x="2658" y="19729"/>
                  </a:lnTo>
                  <a:lnTo>
                    <a:pt x="2658" y="20069"/>
                  </a:lnTo>
                  <a:lnTo>
                    <a:pt x="2658" y="21260"/>
                  </a:lnTo>
                  <a:lnTo>
                    <a:pt x="2658" y="21600"/>
                  </a:lnTo>
                  <a:lnTo>
                    <a:pt x="2658" y="19729"/>
                  </a:lnTo>
                  <a:lnTo>
                    <a:pt x="3489" y="19729"/>
                  </a:lnTo>
                  <a:lnTo>
                    <a:pt x="3489" y="20069"/>
                  </a:lnTo>
                  <a:lnTo>
                    <a:pt x="3489" y="21260"/>
                  </a:lnTo>
                  <a:lnTo>
                    <a:pt x="3489" y="21600"/>
                  </a:lnTo>
                  <a:lnTo>
                    <a:pt x="3489" y="19729"/>
                  </a:lnTo>
                  <a:lnTo>
                    <a:pt x="4320" y="19729"/>
                  </a:lnTo>
                  <a:lnTo>
                    <a:pt x="4320" y="20069"/>
                  </a:lnTo>
                  <a:lnTo>
                    <a:pt x="4320" y="21260"/>
                  </a:lnTo>
                  <a:lnTo>
                    <a:pt x="4320" y="21600"/>
                  </a:lnTo>
                  <a:lnTo>
                    <a:pt x="4320" y="19729"/>
                  </a:lnTo>
                  <a:lnTo>
                    <a:pt x="5151" y="19729"/>
                  </a:lnTo>
                  <a:lnTo>
                    <a:pt x="5151" y="20069"/>
                  </a:lnTo>
                  <a:lnTo>
                    <a:pt x="5151" y="21260"/>
                  </a:lnTo>
                  <a:lnTo>
                    <a:pt x="5151" y="21600"/>
                  </a:lnTo>
                  <a:lnTo>
                    <a:pt x="5151" y="19729"/>
                  </a:lnTo>
                  <a:lnTo>
                    <a:pt x="5982" y="19729"/>
                  </a:lnTo>
                  <a:lnTo>
                    <a:pt x="5982" y="20069"/>
                  </a:lnTo>
                  <a:lnTo>
                    <a:pt x="5982" y="21260"/>
                  </a:lnTo>
                  <a:lnTo>
                    <a:pt x="5982" y="21600"/>
                  </a:lnTo>
                  <a:lnTo>
                    <a:pt x="5982" y="19729"/>
                  </a:lnTo>
                  <a:lnTo>
                    <a:pt x="6812" y="19729"/>
                  </a:lnTo>
                  <a:lnTo>
                    <a:pt x="6812" y="20069"/>
                  </a:lnTo>
                  <a:lnTo>
                    <a:pt x="6812" y="21260"/>
                  </a:lnTo>
                  <a:lnTo>
                    <a:pt x="6812" y="21600"/>
                  </a:lnTo>
                  <a:lnTo>
                    <a:pt x="6812" y="19729"/>
                  </a:lnTo>
                  <a:lnTo>
                    <a:pt x="7643" y="19729"/>
                  </a:lnTo>
                  <a:lnTo>
                    <a:pt x="7643" y="20069"/>
                  </a:lnTo>
                  <a:lnTo>
                    <a:pt x="7643" y="21260"/>
                  </a:lnTo>
                  <a:lnTo>
                    <a:pt x="7643" y="21600"/>
                  </a:lnTo>
                  <a:lnTo>
                    <a:pt x="7643" y="19729"/>
                  </a:lnTo>
                  <a:lnTo>
                    <a:pt x="8474" y="19729"/>
                  </a:lnTo>
                  <a:lnTo>
                    <a:pt x="8474" y="20069"/>
                  </a:lnTo>
                  <a:lnTo>
                    <a:pt x="8474" y="21260"/>
                  </a:lnTo>
                  <a:lnTo>
                    <a:pt x="8474" y="21600"/>
                  </a:lnTo>
                  <a:lnTo>
                    <a:pt x="8474" y="19729"/>
                  </a:lnTo>
                  <a:lnTo>
                    <a:pt x="9305" y="19729"/>
                  </a:lnTo>
                  <a:lnTo>
                    <a:pt x="9305" y="20069"/>
                  </a:lnTo>
                  <a:lnTo>
                    <a:pt x="9305" y="21260"/>
                  </a:lnTo>
                  <a:lnTo>
                    <a:pt x="9305" y="21600"/>
                  </a:lnTo>
                  <a:lnTo>
                    <a:pt x="9305" y="19729"/>
                  </a:lnTo>
                  <a:lnTo>
                    <a:pt x="10135" y="19729"/>
                  </a:lnTo>
                  <a:lnTo>
                    <a:pt x="10135" y="20069"/>
                  </a:lnTo>
                  <a:lnTo>
                    <a:pt x="10135" y="21260"/>
                  </a:lnTo>
                  <a:lnTo>
                    <a:pt x="10135" y="21600"/>
                  </a:lnTo>
                  <a:lnTo>
                    <a:pt x="10135" y="19729"/>
                  </a:lnTo>
                  <a:lnTo>
                    <a:pt x="10966" y="19729"/>
                  </a:lnTo>
                  <a:lnTo>
                    <a:pt x="10966" y="20069"/>
                  </a:lnTo>
                  <a:lnTo>
                    <a:pt x="10966" y="21260"/>
                  </a:lnTo>
                  <a:lnTo>
                    <a:pt x="10966" y="21600"/>
                  </a:lnTo>
                  <a:lnTo>
                    <a:pt x="10966" y="19729"/>
                  </a:lnTo>
                  <a:lnTo>
                    <a:pt x="11797" y="19729"/>
                  </a:lnTo>
                  <a:lnTo>
                    <a:pt x="11797" y="20069"/>
                  </a:lnTo>
                  <a:lnTo>
                    <a:pt x="11797" y="21260"/>
                  </a:lnTo>
                  <a:lnTo>
                    <a:pt x="11797" y="21600"/>
                  </a:lnTo>
                  <a:lnTo>
                    <a:pt x="11797" y="19729"/>
                  </a:lnTo>
                  <a:lnTo>
                    <a:pt x="12462" y="19729"/>
                  </a:lnTo>
                  <a:lnTo>
                    <a:pt x="12462" y="20069"/>
                  </a:lnTo>
                  <a:lnTo>
                    <a:pt x="12462" y="21260"/>
                  </a:lnTo>
                  <a:lnTo>
                    <a:pt x="12462" y="21600"/>
                  </a:lnTo>
                  <a:lnTo>
                    <a:pt x="12462" y="19729"/>
                  </a:lnTo>
                  <a:lnTo>
                    <a:pt x="13292" y="19729"/>
                  </a:lnTo>
                  <a:lnTo>
                    <a:pt x="13292" y="20069"/>
                  </a:lnTo>
                  <a:lnTo>
                    <a:pt x="13292" y="21260"/>
                  </a:lnTo>
                  <a:lnTo>
                    <a:pt x="13292" y="21600"/>
                  </a:lnTo>
                  <a:lnTo>
                    <a:pt x="13292" y="19729"/>
                  </a:lnTo>
                  <a:lnTo>
                    <a:pt x="14123" y="19729"/>
                  </a:lnTo>
                  <a:lnTo>
                    <a:pt x="14123" y="20069"/>
                  </a:lnTo>
                  <a:lnTo>
                    <a:pt x="14123" y="21260"/>
                  </a:lnTo>
                  <a:lnTo>
                    <a:pt x="14123" y="21600"/>
                  </a:lnTo>
                  <a:lnTo>
                    <a:pt x="14123" y="19729"/>
                  </a:lnTo>
                  <a:lnTo>
                    <a:pt x="14954" y="19729"/>
                  </a:lnTo>
                  <a:lnTo>
                    <a:pt x="14954" y="20069"/>
                  </a:lnTo>
                  <a:lnTo>
                    <a:pt x="14954" y="21260"/>
                  </a:lnTo>
                  <a:lnTo>
                    <a:pt x="14954" y="21600"/>
                  </a:lnTo>
                  <a:lnTo>
                    <a:pt x="14954" y="19729"/>
                  </a:lnTo>
                  <a:lnTo>
                    <a:pt x="15785" y="19729"/>
                  </a:lnTo>
                  <a:lnTo>
                    <a:pt x="15785" y="20069"/>
                  </a:lnTo>
                  <a:lnTo>
                    <a:pt x="15785" y="21260"/>
                  </a:lnTo>
                  <a:lnTo>
                    <a:pt x="15785" y="21600"/>
                  </a:lnTo>
                  <a:lnTo>
                    <a:pt x="15785" y="19729"/>
                  </a:lnTo>
                  <a:lnTo>
                    <a:pt x="16615" y="19729"/>
                  </a:lnTo>
                  <a:lnTo>
                    <a:pt x="16615" y="20069"/>
                  </a:lnTo>
                  <a:lnTo>
                    <a:pt x="16615" y="21260"/>
                  </a:lnTo>
                  <a:lnTo>
                    <a:pt x="16615" y="21600"/>
                  </a:lnTo>
                  <a:lnTo>
                    <a:pt x="16615" y="19729"/>
                  </a:lnTo>
                  <a:lnTo>
                    <a:pt x="17446" y="19729"/>
                  </a:lnTo>
                  <a:lnTo>
                    <a:pt x="17446" y="20069"/>
                  </a:lnTo>
                  <a:lnTo>
                    <a:pt x="17446" y="21260"/>
                  </a:lnTo>
                  <a:lnTo>
                    <a:pt x="17446" y="21600"/>
                  </a:lnTo>
                  <a:lnTo>
                    <a:pt x="17446" y="19729"/>
                  </a:lnTo>
                  <a:lnTo>
                    <a:pt x="18277" y="19729"/>
                  </a:lnTo>
                  <a:lnTo>
                    <a:pt x="18277" y="20069"/>
                  </a:lnTo>
                  <a:lnTo>
                    <a:pt x="18277" y="21260"/>
                  </a:lnTo>
                  <a:lnTo>
                    <a:pt x="18277" y="21600"/>
                  </a:lnTo>
                  <a:lnTo>
                    <a:pt x="18277" y="19729"/>
                  </a:lnTo>
                  <a:lnTo>
                    <a:pt x="19108" y="19729"/>
                  </a:lnTo>
                  <a:lnTo>
                    <a:pt x="19108" y="20069"/>
                  </a:lnTo>
                  <a:lnTo>
                    <a:pt x="19108" y="21260"/>
                  </a:lnTo>
                  <a:lnTo>
                    <a:pt x="19108" y="21600"/>
                  </a:lnTo>
                  <a:lnTo>
                    <a:pt x="19108" y="19729"/>
                  </a:lnTo>
                  <a:lnTo>
                    <a:pt x="19938" y="19729"/>
                  </a:lnTo>
                  <a:lnTo>
                    <a:pt x="19938" y="20069"/>
                  </a:lnTo>
                  <a:lnTo>
                    <a:pt x="19938" y="21260"/>
                  </a:lnTo>
                  <a:lnTo>
                    <a:pt x="19938" y="21600"/>
                  </a:lnTo>
                  <a:lnTo>
                    <a:pt x="19938" y="19729"/>
                  </a:lnTo>
                  <a:moveTo>
                    <a:pt x="1495" y="1531"/>
                  </a:moveTo>
                  <a:lnTo>
                    <a:pt x="5982" y="1531"/>
                  </a:lnTo>
                  <a:lnTo>
                    <a:pt x="5982" y="18539"/>
                  </a:lnTo>
                  <a:lnTo>
                    <a:pt x="1495" y="18539"/>
                  </a:lnTo>
                  <a:lnTo>
                    <a:pt x="1495" y="1531"/>
                  </a:lnTo>
                  <a:moveTo>
                    <a:pt x="7311" y="1531"/>
                  </a:moveTo>
                  <a:lnTo>
                    <a:pt x="7975" y="1531"/>
                  </a:lnTo>
                  <a:lnTo>
                    <a:pt x="7975" y="8334"/>
                  </a:lnTo>
                  <a:lnTo>
                    <a:pt x="7311" y="8334"/>
                  </a:lnTo>
                  <a:lnTo>
                    <a:pt x="7311" y="1531"/>
                  </a:lnTo>
                  <a:moveTo>
                    <a:pt x="7145" y="9865"/>
                  </a:moveTo>
                  <a:lnTo>
                    <a:pt x="8142" y="9865"/>
                  </a:lnTo>
                  <a:lnTo>
                    <a:pt x="8142" y="10715"/>
                  </a:lnTo>
                  <a:lnTo>
                    <a:pt x="7145" y="10715"/>
                  </a:lnTo>
                  <a:lnTo>
                    <a:pt x="7145" y="9865"/>
                  </a:lnTo>
                  <a:moveTo>
                    <a:pt x="8972" y="1531"/>
                  </a:moveTo>
                  <a:lnTo>
                    <a:pt x="12462" y="1531"/>
                  </a:lnTo>
                  <a:lnTo>
                    <a:pt x="12462" y="5443"/>
                  </a:lnTo>
                  <a:lnTo>
                    <a:pt x="8972" y="5443"/>
                  </a:lnTo>
                  <a:lnTo>
                    <a:pt x="8972" y="1531"/>
                  </a:lnTo>
                  <a:moveTo>
                    <a:pt x="13625" y="1531"/>
                  </a:moveTo>
                  <a:lnTo>
                    <a:pt x="20271" y="1531"/>
                  </a:lnTo>
                  <a:lnTo>
                    <a:pt x="20271" y="5443"/>
                  </a:lnTo>
                  <a:lnTo>
                    <a:pt x="13625" y="5443"/>
                  </a:lnTo>
                  <a:lnTo>
                    <a:pt x="13625" y="1531"/>
                  </a:lnTo>
                  <a:moveTo>
                    <a:pt x="18609" y="6463"/>
                  </a:moveTo>
                  <a:lnTo>
                    <a:pt x="20437" y="6463"/>
                  </a:lnTo>
                  <a:lnTo>
                    <a:pt x="20437" y="10885"/>
                  </a:lnTo>
                  <a:lnTo>
                    <a:pt x="18609" y="10885"/>
                  </a:lnTo>
                  <a:lnTo>
                    <a:pt x="18609" y="6463"/>
                  </a:lnTo>
                </a:path>
              </a:pathLst>
            </a:custGeom>
            <a:solidFill>
              <a:srgbClr val="336699"/>
            </a:solidFill>
            <a:ln w="9525">
              <a:solidFill>
                <a:srgbClr val="000000"/>
              </a:solidFill>
              <a:miter lim="800000"/>
              <a:headEnd/>
              <a:tailEnd/>
            </a:ln>
          </p:spPr>
          <p:txBody>
            <a:bodyPr/>
            <a:lstStyle/>
            <a:p>
              <a:endParaRPr lang="en-US"/>
            </a:p>
          </p:txBody>
        </p:sp>
        <p:sp>
          <p:nvSpPr>
            <p:cNvPr id="12" name="Rectangle 21"/>
            <p:cNvSpPr>
              <a:spLocks noChangeArrowheads="1"/>
            </p:cNvSpPr>
            <p:nvPr/>
          </p:nvSpPr>
          <p:spPr bwMode="auto">
            <a:xfrm>
              <a:off x="4860132" y="1949400"/>
              <a:ext cx="2900362"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imes New Roman" pitchFamily="18" charset="0"/>
                  <a:cs typeface="Times New Roman" pitchFamily="18" charset="0"/>
                </a:defRPr>
              </a:lvl1pPr>
              <a:lvl2pPr marL="742950" indent="-285750">
                <a:defRPr b="1">
                  <a:solidFill>
                    <a:schemeClr val="tx1"/>
                  </a:solidFill>
                  <a:latin typeface="Times New Roman" pitchFamily="18" charset="0"/>
                  <a:cs typeface="Times New Roman" pitchFamily="18" charset="0"/>
                </a:defRPr>
              </a:lvl2pPr>
              <a:lvl3pPr marL="1143000" indent="-228600">
                <a:defRPr b="1">
                  <a:solidFill>
                    <a:schemeClr val="tx1"/>
                  </a:solidFill>
                  <a:latin typeface="Times New Roman" pitchFamily="18" charset="0"/>
                  <a:cs typeface="Times New Roman" pitchFamily="18" charset="0"/>
                </a:defRPr>
              </a:lvl3pPr>
              <a:lvl4pPr marL="1600200" indent="-228600">
                <a:defRPr b="1">
                  <a:solidFill>
                    <a:schemeClr val="tx1"/>
                  </a:solidFill>
                  <a:latin typeface="Times New Roman" pitchFamily="18" charset="0"/>
                  <a:cs typeface="Times New Roman" pitchFamily="18" charset="0"/>
                </a:defRPr>
              </a:lvl4pPr>
              <a:lvl5pPr marL="2057400" indent="-228600">
                <a:defRPr b="1">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algn="ctr" eaLnBrk="1" hangingPunct="1">
                <a:spcBef>
                  <a:spcPct val="20000"/>
                </a:spcBef>
              </a:pPr>
              <a:r>
                <a:rPr lang="en-US" altLang="en-US" sz="2800" b="0" dirty="0">
                  <a:latin typeface="Arial" pitchFamily="34" charset="0"/>
                </a:rPr>
                <a:t>Trained</a:t>
              </a:r>
            </a:p>
            <a:p>
              <a:pPr algn="ctr" eaLnBrk="1" hangingPunct="1">
                <a:spcBef>
                  <a:spcPct val="20000"/>
                </a:spcBef>
              </a:pPr>
              <a:r>
                <a:rPr lang="en-US" altLang="en-US" sz="2800" b="0" dirty="0" smtClean="0">
                  <a:latin typeface="Arial" pitchFamily="34" charset="0"/>
                </a:rPr>
                <a:t>model</a:t>
              </a:r>
              <a:endParaRPr lang="en-US" altLang="en-US" sz="2800" b="0" dirty="0">
                <a:latin typeface="Arial" pitchFamily="34" charset="0"/>
              </a:endParaRPr>
            </a:p>
          </p:txBody>
        </p:sp>
      </p:grpSp>
      <p:grpSp>
        <p:nvGrpSpPr>
          <p:cNvPr id="13" name="Group 12"/>
          <p:cNvGrpSpPr/>
          <p:nvPr/>
        </p:nvGrpSpPr>
        <p:grpSpPr>
          <a:xfrm>
            <a:off x="6747676" y="3228921"/>
            <a:ext cx="3779267" cy="3098402"/>
            <a:chOff x="4914900" y="3228921"/>
            <a:chExt cx="3779267" cy="3098402"/>
          </a:xfrm>
        </p:grpSpPr>
        <p:sp>
          <p:nvSpPr>
            <p:cNvPr id="14" name="WordArt 16"/>
            <p:cNvSpPr>
              <a:spLocks noChangeArrowheads="1" noChangeShapeType="1" noTextEdit="1"/>
            </p:cNvSpPr>
            <p:nvPr/>
          </p:nvSpPr>
          <p:spPr bwMode="auto">
            <a:xfrm rot="5400000">
              <a:off x="5869782" y="5112543"/>
              <a:ext cx="1104900" cy="1004887"/>
            </a:xfrm>
            <a:prstGeom prst="rect">
              <a:avLst/>
            </a:prstGeom>
          </p:spPr>
          <p:txBody>
            <a:bodyPr vert="wordArtVert" wrap="none" fromWordArt="1">
              <a:prstTxWarp prst="textPlain">
                <a:avLst>
                  <a:gd name="adj" fmla="val 50000"/>
                </a:avLst>
              </a:prstTxWarp>
              <a:scene3d>
                <a:camera prst="legacyPerspectiveFront">
                  <a:rot lat="20639998" lon="20699998" rev="0"/>
                </a:camera>
                <a:lightRig rig="legacyNormal3" dir="l"/>
              </a:scene3d>
              <a:sp3d extrusionH="201600" prstMaterial="legacyPlastic">
                <a:extrusionClr>
                  <a:srgbClr val="FFCC99"/>
                </a:extrusionClr>
              </a:sp3d>
            </a:bodyPr>
            <a:lstStyle/>
            <a:p>
              <a:pPr fontAlgn="auto"/>
              <a:r>
                <a:rPr lang="en-US" sz="3600" kern="10" dirty="0">
                  <a:ln w="9525">
                    <a:round/>
                    <a:headEnd/>
                    <a:tailEnd/>
                  </a:ln>
                  <a:solidFill>
                    <a:schemeClr val="accent6">
                      <a:lumMod val="75000"/>
                    </a:schemeClr>
                  </a:solidFill>
                  <a:latin typeface="Arial Black"/>
                </a:rPr>
                <a:t>?</a:t>
              </a:r>
              <a:endParaRPr lang="en-US" sz="3600" kern="10" dirty="0">
                <a:ln w="9525">
                  <a:round/>
                  <a:headEnd/>
                  <a:tailEnd/>
                </a:ln>
                <a:solidFill>
                  <a:srgbClr val="FFCC99"/>
                </a:solidFill>
                <a:latin typeface="Arial Black"/>
              </a:endParaRPr>
            </a:p>
          </p:txBody>
        </p:sp>
        <p:grpSp>
          <p:nvGrpSpPr>
            <p:cNvPr id="15" name="Group 14"/>
            <p:cNvGrpSpPr/>
            <p:nvPr/>
          </p:nvGrpSpPr>
          <p:grpSpPr>
            <a:xfrm>
              <a:off x="4914900" y="3228921"/>
              <a:ext cx="3779267" cy="3098402"/>
              <a:chOff x="4914900" y="3228921"/>
              <a:chExt cx="3779267" cy="3098402"/>
            </a:xfrm>
          </p:grpSpPr>
          <p:sp>
            <p:nvSpPr>
              <p:cNvPr id="16" name="AutoShape 17"/>
              <p:cNvSpPr>
                <a:spLocks noChangeArrowheads="1"/>
              </p:cNvSpPr>
              <p:nvPr/>
            </p:nvSpPr>
            <p:spPr bwMode="auto">
              <a:xfrm>
                <a:off x="6186488" y="3643312"/>
                <a:ext cx="1385887" cy="1300163"/>
              </a:xfrm>
              <a:custGeom>
                <a:avLst/>
                <a:gdLst>
                  <a:gd name="T0" fmla="*/ 1139828 w 21600"/>
                  <a:gd name="T1" fmla="*/ 0 h 21600"/>
                  <a:gd name="T2" fmla="*/ 1139828 w 21600"/>
                  <a:gd name="T3" fmla="*/ 731823 h 21600"/>
                  <a:gd name="T4" fmla="*/ 174327 w 21600"/>
                  <a:gd name="T5" fmla="*/ 1300163 h 21600"/>
                  <a:gd name="T6" fmla="*/ 1385887 w 21600"/>
                  <a:gd name="T7" fmla="*/ 365912 h 21600"/>
                  <a:gd name="T8" fmla="*/ 17694720 60000 65536"/>
                  <a:gd name="T9" fmla="*/ 5898240 60000 65536"/>
                  <a:gd name="T10" fmla="*/ 5898240 60000 65536"/>
                  <a:gd name="T11" fmla="*/ 0 60000 65536"/>
                  <a:gd name="T12" fmla="*/ 12427 w 21600"/>
                  <a:gd name="T13" fmla="*/ 3421 h 21600"/>
                  <a:gd name="T14" fmla="*/ 19923 w 21600"/>
                  <a:gd name="T15" fmla="*/ 8737 h 21600"/>
                </a:gdLst>
                <a:ahLst/>
                <a:cxnLst>
                  <a:cxn ang="T8">
                    <a:pos x="T0" y="T1"/>
                  </a:cxn>
                  <a:cxn ang="T9">
                    <a:pos x="T2" y="T3"/>
                  </a:cxn>
                  <a:cxn ang="T10">
                    <a:pos x="T4" y="T5"/>
                  </a:cxn>
                  <a:cxn ang="T11">
                    <a:pos x="T6" y="T7"/>
                  </a:cxn>
                </a:cxnLst>
                <a:rect l="T12" t="T13" r="T14" b="T15"/>
                <a:pathLst>
                  <a:path w="21600" h="21600">
                    <a:moveTo>
                      <a:pt x="21600" y="6079"/>
                    </a:moveTo>
                    <a:lnTo>
                      <a:pt x="17765" y="0"/>
                    </a:lnTo>
                    <a:lnTo>
                      <a:pt x="17765" y="3421"/>
                    </a:lnTo>
                    <a:lnTo>
                      <a:pt x="12427" y="3421"/>
                    </a:lnTo>
                    <a:cubicBezTo>
                      <a:pt x="5564" y="3421"/>
                      <a:pt x="0" y="7333"/>
                      <a:pt x="0" y="12158"/>
                    </a:cubicBezTo>
                    <a:lnTo>
                      <a:pt x="0" y="21600"/>
                    </a:lnTo>
                    <a:lnTo>
                      <a:pt x="5434" y="21600"/>
                    </a:lnTo>
                    <a:lnTo>
                      <a:pt x="5434" y="12158"/>
                    </a:lnTo>
                    <a:cubicBezTo>
                      <a:pt x="5434" y="10269"/>
                      <a:pt x="8565" y="8737"/>
                      <a:pt x="12427" y="8737"/>
                    </a:cubicBezTo>
                    <a:lnTo>
                      <a:pt x="17765" y="8737"/>
                    </a:lnTo>
                    <a:lnTo>
                      <a:pt x="17765" y="12158"/>
                    </a:lnTo>
                    <a:lnTo>
                      <a:pt x="21600" y="6079"/>
                    </a:lnTo>
                    <a:close/>
                  </a:path>
                </a:pathLst>
              </a:custGeom>
              <a:solidFill>
                <a:srgbClr val="FFCC99"/>
              </a:solidFill>
              <a:ln w="9525">
                <a:solidFill>
                  <a:schemeClr val="tx1"/>
                </a:solidFill>
                <a:miter lim="800000"/>
                <a:headEnd/>
                <a:tailEnd/>
              </a:ln>
              <a:effectLst/>
            </p:spPr>
            <p:txBody>
              <a:bodyPr wrap="none" anchor="ctr"/>
              <a:lstStyle/>
              <a:p>
                <a:endParaRPr lang="en-US">
                  <a:solidFill>
                    <a:schemeClr val="accent6">
                      <a:lumMod val="75000"/>
                    </a:schemeClr>
                  </a:solidFill>
                </a:endParaRPr>
              </a:p>
            </p:txBody>
          </p:sp>
          <p:sp>
            <p:nvSpPr>
              <p:cNvPr id="17" name="Text Box 18"/>
              <p:cNvSpPr txBox="1">
                <a:spLocks noChangeArrowheads="1"/>
              </p:cNvSpPr>
              <p:nvPr/>
            </p:nvSpPr>
            <p:spPr bwMode="auto">
              <a:xfrm>
                <a:off x="7215188" y="3228921"/>
                <a:ext cx="147897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imes New Roman" pitchFamily="18" charset="0"/>
                    <a:cs typeface="Times New Roman" pitchFamily="18" charset="0"/>
                  </a:defRPr>
                </a:lvl1pPr>
                <a:lvl2pPr marL="742950" indent="-285750">
                  <a:defRPr b="1">
                    <a:solidFill>
                      <a:schemeClr val="tx1"/>
                    </a:solidFill>
                    <a:latin typeface="Times New Roman" pitchFamily="18" charset="0"/>
                    <a:cs typeface="Times New Roman" pitchFamily="18" charset="0"/>
                  </a:defRPr>
                </a:lvl2pPr>
                <a:lvl3pPr marL="1143000" indent="-228600">
                  <a:defRPr b="1">
                    <a:solidFill>
                      <a:schemeClr val="tx1"/>
                    </a:solidFill>
                    <a:latin typeface="Times New Roman" pitchFamily="18" charset="0"/>
                    <a:cs typeface="Times New Roman" pitchFamily="18" charset="0"/>
                  </a:defRPr>
                </a:lvl3pPr>
                <a:lvl4pPr marL="1600200" indent="-228600">
                  <a:defRPr b="1">
                    <a:solidFill>
                      <a:schemeClr val="tx1"/>
                    </a:solidFill>
                    <a:latin typeface="Times New Roman" pitchFamily="18" charset="0"/>
                    <a:cs typeface="Times New Roman" pitchFamily="18" charset="0"/>
                  </a:defRPr>
                </a:lvl4pPr>
                <a:lvl5pPr marL="2057400" indent="-228600">
                  <a:defRPr b="1">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algn="ctr" eaLnBrk="1" hangingPunct="1">
                  <a:spcBef>
                    <a:spcPct val="50000"/>
                  </a:spcBef>
                </a:pPr>
                <a:r>
                  <a:rPr lang="en-US" altLang="en-US" sz="2800" b="0" dirty="0" smtClean="0">
                    <a:solidFill>
                      <a:srgbClr val="FFCC99"/>
                    </a:solidFill>
                    <a:latin typeface="Arial" pitchFamily="34" charset="0"/>
                  </a:rPr>
                  <a:t>Answer y</a:t>
                </a:r>
              </a:p>
            </p:txBody>
          </p:sp>
          <p:sp>
            <p:nvSpPr>
              <p:cNvPr id="18" name="Text Box 22"/>
              <p:cNvSpPr txBox="1">
                <a:spLocks noChangeArrowheads="1"/>
              </p:cNvSpPr>
              <p:nvPr/>
            </p:nvSpPr>
            <p:spPr bwMode="auto">
              <a:xfrm>
                <a:off x="4914900" y="5373216"/>
                <a:ext cx="127158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imes New Roman" pitchFamily="18" charset="0"/>
                    <a:cs typeface="Times New Roman" pitchFamily="18" charset="0"/>
                  </a:defRPr>
                </a:lvl1pPr>
                <a:lvl2pPr marL="742950" indent="-285750">
                  <a:defRPr b="1">
                    <a:solidFill>
                      <a:schemeClr val="tx1"/>
                    </a:solidFill>
                    <a:latin typeface="Times New Roman" pitchFamily="18" charset="0"/>
                    <a:cs typeface="Times New Roman" pitchFamily="18" charset="0"/>
                  </a:defRPr>
                </a:lvl2pPr>
                <a:lvl3pPr marL="1143000" indent="-228600">
                  <a:defRPr b="1">
                    <a:solidFill>
                      <a:schemeClr val="tx1"/>
                    </a:solidFill>
                    <a:latin typeface="Times New Roman" pitchFamily="18" charset="0"/>
                    <a:cs typeface="Times New Roman" pitchFamily="18" charset="0"/>
                  </a:defRPr>
                </a:lvl3pPr>
                <a:lvl4pPr marL="1600200" indent="-228600">
                  <a:defRPr b="1">
                    <a:solidFill>
                      <a:schemeClr val="tx1"/>
                    </a:solidFill>
                    <a:latin typeface="Times New Roman" pitchFamily="18" charset="0"/>
                    <a:cs typeface="Times New Roman" pitchFamily="18" charset="0"/>
                  </a:defRPr>
                </a:lvl4pPr>
                <a:lvl5pPr marL="2057400" indent="-228600">
                  <a:defRPr b="1">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b="1">
                    <a:solidFill>
                      <a:schemeClr val="tx1"/>
                    </a:solidFill>
                    <a:latin typeface="Times New Roman" pitchFamily="18" charset="0"/>
                    <a:cs typeface="Times New Roman" pitchFamily="18" charset="0"/>
                  </a:defRPr>
                </a:lvl9pPr>
              </a:lstStyle>
              <a:p>
                <a:pPr algn="ctr" eaLnBrk="1" hangingPunct="1">
                  <a:spcBef>
                    <a:spcPct val="50000"/>
                  </a:spcBef>
                </a:pPr>
                <a:r>
                  <a:rPr lang="en-US" altLang="en-US" sz="2800" b="0" dirty="0" smtClean="0">
                    <a:solidFill>
                      <a:srgbClr val="FFCC99"/>
                    </a:solidFill>
                    <a:latin typeface="Arial" pitchFamily="34" charset="0"/>
                  </a:rPr>
                  <a:t>Query </a:t>
                </a:r>
                <a:r>
                  <a:rPr lang="en-US" altLang="en-US" sz="2800" dirty="0" smtClean="0">
                    <a:solidFill>
                      <a:srgbClr val="FFCC99"/>
                    </a:solidFill>
                    <a:latin typeface="Arial" pitchFamily="34" charset="0"/>
                  </a:rPr>
                  <a:t>x</a:t>
                </a:r>
                <a:endParaRPr lang="en-US" altLang="en-US" sz="2800" dirty="0">
                  <a:solidFill>
                    <a:srgbClr val="FFCC99"/>
                  </a:solidFill>
                  <a:latin typeface="Arial" pitchFamily="34" charset="0"/>
                </a:endParaRPr>
              </a:p>
            </p:txBody>
          </p:sp>
        </p:grpSp>
      </p:grpSp>
      <p:sp>
        <p:nvSpPr>
          <p:cNvPr id="19"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Challenges = crowdsourcing data science</a:t>
            </a:r>
            <a:endParaRPr lang="en-US" b="1" dirty="0"/>
          </a:p>
        </p:txBody>
      </p:sp>
    </p:spTree>
    <p:extLst>
      <p:ext uri="{BB962C8B-B14F-4D97-AF65-F5344CB8AC3E}">
        <p14:creationId xmlns:p14="http://schemas.microsoft.com/office/powerpoint/2010/main" val="1062268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50837" y="228600"/>
            <a:ext cx="9829800" cy="11430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en-US" dirty="0" smtClean="0"/>
              <a:t>Introduce challenges in teaching:</a:t>
            </a:r>
            <a:endParaRPr lang="en-US" altLang="en-US" dirty="0"/>
          </a:p>
        </p:txBody>
      </p:sp>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436" y="1897062"/>
            <a:ext cx="9936559"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7"/>
          <p:cNvSpPr txBox="1">
            <a:spLocks noChangeArrowheads="1"/>
          </p:cNvSpPr>
          <p:nvPr/>
        </p:nvSpPr>
        <p:spPr bwMode="auto">
          <a:xfrm>
            <a:off x="1798637" y="1135062"/>
            <a:ext cx="93153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r>
              <a:rPr lang="en-US" altLang="en-US" sz="3600" b="1" dirty="0">
                <a:solidFill>
                  <a:srgbClr val="0000FF"/>
                </a:solidFill>
              </a:rPr>
              <a:t>Paris / Lille / Petersburg / </a:t>
            </a:r>
            <a:r>
              <a:rPr lang="en-US" altLang="en-US" sz="3600" b="1" dirty="0" smtClean="0">
                <a:solidFill>
                  <a:srgbClr val="0000FF"/>
                </a:solidFill>
              </a:rPr>
              <a:t>Stanford, </a:t>
            </a:r>
            <a:r>
              <a:rPr lang="en-US" altLang="en-US" sz="3600" b="1" dirty="0" smtClean="0">
                <a:solidFill>
                  <a:srgbClr val="0000FF"/>
                </a:solidFill>
              </a:rPr>
              <a:t>2015/2016</a:t>
            </a:r>
            <a:endParaRPr lang="en-US" altLang="en-US" sz="3600" b="1" dirty="0">
              <a:solidFill>
                <a:srgbClr val="0000FF"/>
              </a:solidFill>
            </a:endParaRPr>
          </a:p>
        </p:txBody>
      </p:sp>
      <p:sp>
        <p:nvSpPr>
          <p:cNvPr id="5" name="TextBox 8"/>
          <p:cNvSpPr txBox="1">
            <a:spLocks noChangeArrowheads="1"/>
          </p:cNvSpPr>
          <p:nvPr/>
        </p:nvSpPr>
        <p:spPr bwMode="auto">
          <a:xfrm>
            <a:off x="2095513" y="4716462"/>
            <a:ext cx="782598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buFontTx/>
              <a:buChar char="-"/>
            </a:pPr>
            <a:r>
              <a:rPr lang="en-US" altLang="en-US" dirty="0" smtClean="0"/>
              <a:t>Hackathons/</a:t>
            </a:r>
            <a:r>
              <a:rPr lang="en-US" altLang="en-US" dirty="0" err="1" smtClean="0"/>
              <a:t>bootcamps</a:t>
            </a:r>
            <a:r>
              <a:rPr lang="en-US" altLang="en-US" dirty="0" smtClean="0"/>
              <a:t>/RAMP </a:t>
            </a:r>
            <a:r>
              <a:rPr lang="en-US" altLang="en-US" dirty="0" smtClean="0"/>
              <a:t>~50 </a:t>
            </a:r>
            <a:r>
              <a:rPr lang="en-US" altLang="en-US" dirty="0"/>
              <a:t>to 80 </a:t>
            </a:r>
            <a:r>
              <a:rPr lang="en-US" altLang="en-US" dirty="0" smtClean="0"/>
              <a:t>participants each.</a:t>
            </a:r>
            <a:endParaRPr lang="en-US" altLang="en-US" dirty="0"/>
          </a:p>
          <a:p>
            <a:pPr eaLnBrk="1" hangingPunct="1">
              <a:buFontTx/>
              <a:buChar char="-"/>
            </a:pPr>
            <a:r>
              <a:rPr lang="en-US" altLang="en-US" dirty="0" smtClean="0"/>
              <a:t>Invited speakers/tutorials (python/</a:t>
            </a:r>
            <a:r>
              <a:rPr lang="en-US" altLang="en-US" dirty="0" err="1" smtClean="0"/>
              <a:t>scikit</a:t>
            </a:r>
            <a:r>
              <a:rPr lang="en-US" altLang="en-US" dirty="0" smtClean="0"/>
              <a:t>-learn/GPU</a:t>
            </a:r>
            <a:r>
              <a:rPr lang="en-US" altLang="en-US" dirty="0"/>
              <a:t>)</a:t>
            </a:r>
          </a:p>
          <a:p>
            <a:pPr eaLnBrk="1" hangingPunct="1">
              <a:buFontTx/>
              <a:buChar char="-"/>
            </a:pPr>
            <a:r>
              <a:rPr lang="en-US" altLang="en-US" dirty="0"/>
              <a:t>Code </a:t>
            </a:r>
            <a:r>
              <a:rPr lang="en-US" altLang="en-US" dirty="0" smtClean="0"/>
              <a:t>sharing: </a:t>
            </a:r>
            <a:r>
              <a:rPr lang="en-US" altLang="en-US" dirty="0"/>
              <a:t>“coopetition</a:t>
            </a:r>
            <a:r>
              <a:rPr lang="en-US" altLang="en-US" dirty="0" smtClean="0"/>
              <a:t>”.</a:t>
            </a:r>
          </a:p>
          <a:p>
            <a:pPr eaLnBrk="1" hangingPunct="1">
              <a:buFontTx/>
              <a:buChar char="-"/>
            </a:pPr>
            <a:r>
              <a:rPr lang="en-US" altLang="en-US" dirty="0" smtClean="0"/>
              <a:t>AN NOW: 60 L2 students in mini-projects.</a:t>
            </a:r>
            <a:endParaRPr lang="en-US" altLang="en-US" dirty="0"/>
          </a:p>
        </p:txBody>
      </p:sp>
      <p:sp>
        <p:nvSpPr>
          <p:cNvPr id="6" name="Rectangle 5"/>
          <p:cNvSpPr/>
          <p:nvPr/>
        </p:nvSpPr>
        <p:spPr bwMode="auto">
          <a:xfrm>
            <a:off x="5983287" y="6361196"/>
            <a:ext cx="1377950" cy="5540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9325" y="6404060"/>
            <a:ext cx="128746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99757" y="6361197"/>
            <a:ext cx="14462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5979" y="6355974"/>
            <a:ext cx="1300908" cy="53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1813" y="6361196"/>
            <a:ext cx="1373424" cy="565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600490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4320" y="220662"/>
            <a:ext cx="11889564" cy="2133599"/>
            <a:chOff x="274320" y="220662"/>
            <a:chExt cx="11889564" cy="2133599"/>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Teaching challenge </a:t>
              </a:r>
              <a:r>
                <a:rPr lang="en-US" b="1" dirty="0" smtClean="0">
                  <a:solidFill>
                    <a:srgbClr val="C00000"/>
                  </a:solidFill>
                </a:rPr>
                <a:t>organization:</a:t>
              </a:r>
              <a:endParaRPr lang="en-US" b="1" dirty="0">
                <a:solidFill>
                  <a:srgbClr val="C00000"/>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637" y="220662"/>
              <a:ext cx="2666999" cy="2133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TextBox 2"/>
          <p:cNvSpPr txBox="1"/>
          <p:nvPr/>
        </p:nvSpPr>
        <p:spPr>
          <a:xfrm>
            <a:off x="583890" y="3192462"/>
            <a:ext cx="11613436" cy="216674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4000" b="1" dirty="0" smtClean="0">
                <a:gradFill>
                  <a:gsLst>
                    <a:gs pos="2917">
                      <a:schemeClr val="tx1"/>
                    </a:gs>
                    <a:gs pos="30000">
                      <a:schemeClr val="tx1"/>
                    </a:gs>
                  </a:gsLst>
                  <a:lin ang="5400000" scaled="0"/>
                </a:gradFill>
              </a:rPr>
              <a:t>Hard: </a:t>
            </a:r>
            <a:r>
              <a:rPr lang="en-US" sz="4000" dirty="0" smtClean="0">
                <a:gradFill>
                  <a:gsLst>
                    <a:gs pos="2917">
                      <a:schemeClr val="tx1"/>
                    </a:gs>
                    <a:gs pos="30000">
                      <a:schemeClr val="tx1"/>
                    </a:gs>
                  </a:gsLst>
                  <a:lin ang="5400000" scaled="0"/>
                </a:gradFill>
              </a:rPr>
              <a:t>solving data science problems.</a:t>
            </a:r>
          </a:p>
          <a:p>
            <a:pPr marL="342900" indent="-342900">
              <a:lnSpc>
                <a:spcPct val="90000"/>
              </a:lnSpc>
              <a:spcAft>
                <a:spcPts val="600"/>
              </a:spcAft>
              <a:buFont typeface="Arial" panose="020B0604020202020204" pitchFamily="34" charset="0"/>
              <a:buChar char="•"/>
            </a:pPr>
            <a:endParaRPr lang="en-US" sz="4000" dirty="0" smtClean="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4400" b="1" dirty="0" smtClean="0">
                <a:solidFill>
                  <a:srgbClr val="00188F"/>
                </a:solidFill>
              </a:rPr>
              <a:t>Harder: </a:t>
            </a:r>
            <a:r>
              <a:rPr lang="en-US" sz="4400" dirty="0" smtClean="0">
                <a:solidFill>
                  <a:srgbClr val="00188F"/>
                </a:solidFill>
              </a:rPr>
              <a:t>formulating data science problems.</a:t>
            </a:r>
            <a:endParaRPr lang="en-US" sz="4400" dirty="0" smtClean="0">
              <a:solidFill>
                <a:srgbClr val="00188F"/>
              </a:solidFill>
            </a:endParaRPr>
          </a:p>
        </p:txBody>
      </p:sp>
    </p:spTree>
    <p:extLst>
      <p:ext uri="{BB962C8B-B14F-4D97-AF65-F5344CB8AC3E}">
        <p14:creationId xmlns:p14="http://schemas.microsoft.com/office/powerpoint/2010/main" val="515853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 y="1513798"/>
            <a:ext cx="6372226" cy="5350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txBox="1">
            <a:spLocks/>
          </p:cNvSpPr>
          <p:nvPr/>
        </p:nvSpPr>
        <p:spPr>
          <a:xfrm>
            <a:off x="350837" y="228600"/>
            <a:ext cx="7772400" cy="1143000"/>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en-US" b="1" dirty="0" smtClean="0"/>
              <a:t>Master student project:</a:t>
            </a:r>
            <a:endParaRPr lang="en-US" altLang="en-US" b="1" dirty="0"/>
          </a:p>
        </p:txBody>
      </p:sp>
      <p:sp>
        <p:nvSpPr>
          <p:cNvPr id="2" name="Rectangle 1"/>
          <p:cNvSpPr/>
          <p:nvPr/>
        </p:nvSpPr>
        <p:spPr>
          <a:xfrm>
            <a:off x="1874837" y="1820862"/>
            <a:ext cx="4980402" cy="369332"/>
          </a:xfrm>
          <a:prstGeom prst="rect">
            <a:avLst/>
          </a:prstGeom>
        </p:spPr>
        <p:txBody>
          <a:bodyPr wrap="none">
            <a:spAutoFit/>
          </a:bodyPr>
          <a:lstStyle/>
          <a:p>
            <a:r>
              <a:rPr lang="en-US" dirty="0">
                <a:solidFill>
                  <a:schemeClr val="bg2">
                    <a:lumMod val="60000"/>
                    <a:lumOff val="40000"/>
                  </a:schemeClr>
                </a:solidFill>
              </a:rPr>
              <a:t>https://sites.google.com/a/chalearn.org/saclay/</a:t>
            </a:r>
          </a:p>
        </p:txBody>
      </p:sp>
      <p:pic>
        <p:nvPicPr>
          <p:cNvPr id="717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437" y="312299"/>
            <a:ext cx="2548249" cy="1508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0637" y="1744662"/>
            <a:ext cx="177165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0479" y="2963862"/>
            <a:ext cx="2062163" cy="1547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037" y="4259262"/>
            <a:ext cx="2082006" cy="1177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7" name="Picture 9">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4637" y="5097462"/>
            <a:ext cx="152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31804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solidFill>
                  <a:srgbClr val="C00000"/>
                </a:solidFill>
              </a:rPr>
              <a:t>a </a:t>
            </a:r>
            <a:r>
              <a:rPr lang="en-US" b="1" dirty="0">
                <a:solidFill>
                  <a:srgbClr val="C00000"/>
                </a:solidFill>
              </a:rPr>
              <a:t>chain is not stronger than its weakest link</a:t>
            </a:r>
            <a:endParaRPr lang="en-US" b="1" dirty="0">
              <a:solidFill>
                <a:srgbClr val="C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6037" y="1516062"/>
            <a:ext cx="4752976" cy="3597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Diagram 4"/>
          <p:cNvGraphicFramePr/>
          <p:nvPr>
            <p:extLst>
              <p:ext uri="{D42A27DB-BD31-4B8C-83A1-F6EECF244321}">
                <p14:modId xmlns:p14="http://schemas.microsoft.com/office/powerpoint/2010/main" val="2203745856"/>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99431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Data collection and formatting:</a:t>
            </a:r>
            <a:endParaRPr lang="en-US" b="1" dirty="0"/>
          </a:p>
        </p:txBody>
      </p:sp>
      <p:graphicFrame>
        <p:nvGraphicFramePr>
          <p:cNvPr id="5" name="Diagram 4"/>
          <p:cNvGraphicFramePr/>
          <p:nvPr>
            <p:extLst>
              <p:ext uri="{D42A27DB-BD31-4B8C-83A1-F6EECF244321}">
                <p14:modId xmlns:p14="http://schemas.microsoft.com/office/powerpoint/2010/main" val="3411884996"/>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8637" y="1872646"/>
            <a:ext cx="2668331" cy="3066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037" y="1872646"/>
            <a:ext cx="8458200"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rved Up Arrow 2"/>
          <p:cNvSpPr/>
          <p:nvPr/>
        </p:nvSpPr>
        <p:spPr bwMode="auto">
          <a:xfrm>
            <a:off x="8504237" y="3573462"/>
            <a:ext cx="1524000" cy="762000"/>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Curved Up Arrow 9"/>
          <p:cNvSpPr/>
          <p:nvPr/>
        </p:nvSpPr>
        <p:spPr bwMode="auto">
          <a:xfrm flipH="1" flipV="1">
            <a:off x="8407181" y="2739421"/>
            <a:ext cx="1600200" cy="685800"/>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2163926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Data collection and formatting:</a:t>
            </a:r>
            <a:endParaRPr lang="en-US" b="1" dirty="0"/>
          </a:p>
        </p:txBody>
      </p:sp>
      <p:graphicFrame>
        <p:nvGraphicFramePr>
          <p:cNvPr id="5" name="Diagram 4"/>
          <p:cNvGraphicFramePr/>
          <p:nvPr>
            <p:extLst>
              <p:ext uri="{D42A27DB-BD31-4B8C-83A1-F6EECF244321}">
                <p14:modId xmlns:p14="http://schemas.microsoft.com/office/powerpoint/2010/main" val="3550167907"/>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8637" y="3649662"/>
            <a:ext cx="2668331" cy="1289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037" y="1872646"/>
            <a:ext cx="8458200"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lowchart: Magnetic Disk 7"/>
          <p:cNvSpPr/>
          <p:nvPr/>
        </p:nvSpPr>
        <p:spPr bwMode="auto">
          <a:xfrm>
            <a:off x="9266237" y="1820862"/>
            <a:ext cx="2897647" cy="1830422"/>
          </a:xfrm>
          <a:prstGeom prst="flowChartMagneticDisk">
            <a:avLst/>
          </a:prstGeom>
          <a:ln w="38100">
            <a:solidFill>
              <a:schemeClr val="lt1">
                <a:hueOff val="0"/>
                <a:satOff val="0"/>
                <a:lumOff val="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000" dirty="0" smtClean="0">
                <a:gradFill>
                  <a:gsLst>
                    <a:gs pos="0">
                      <a:srgbClr val="FFFFFF"/>
                    </a:gs>
                    <a:gs pos="100000">
                      <a:srgbClr val="FFFFFF"/>
                    </a:gs>
                  </a:gsLst>
                  <a:lin ang="5400000" scaled="0"/>
                </a:gradFill>
              </a:rPr>
              <a:t>DATA</a:t>
            </a:r>
            <a:endParaRPr lang="en-US" sz="3000" dirty="0">
              <a:gradFill>
                <a:gsLst>
                  <a:gs pos="0">
                    <a:srgbClr val="FFFFFF"/>
                  </a:gs>
                  <a:gs pos="100000">
                    <a:srgbClr val="FFFFFF"/>
                  </a:gs>
                </a:gsLst>
                <a:lin ang="5400000" scaled="0"/>
              </a:gradFill>
            </a:endParaRPr>
          </a:p>
        </p:txBody>
      </p:sp>
      <p:sp>
        <p:nvSpPr>
          <p:cNvPr id="3" name="Curved Up Arrow 2"/>
          <p:cNvSpPr/>
          <p:nvPr/>
        </p:nvSpPr>
        <p:spPr bwMode="auto">
          <a:xfrm flipV="1">
            <a:off x="8504237" y="755684"/>
            <a:ext cx="2514600" cy="1369978"/>
          </a:xfrm>
          <a:prstGeom prst="curvedUp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307559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9">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7528" y="2580704"/>
            <a:ext cx="152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ight Arrow 13"/>
          <p:cNvSpPr/>
          <p:nvPr/>
        </p:nvSpPr>
        <p:spPr bwMode="auto">
          <a:xfrm rot="641528">
            <a:off x="5928958" y="2530136"/>
            <a:ext cx="2402334" cy="838200"/>
          </a:xfrm>
          <a:prstGeom prst="rightArrow">
            <a:avLst/>
          </a:prstGeom>
          <a:solidFill>
            <a:schemeClr val="accent6">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Task:</a:t>
            </a:r>
            <a:endParaRPr lang="en-US" b="1" dirty="0"/>
          </a:p>
        </p:txBody>
      </p:sp>
      <p:graphicFrame>
        <p:nvGraphicFramePr>
          <p:cNvPr id="5" name="Diagram 4"/>
          <p:cNvGraphicFramePr/>
          <p:nvPr>
            <p:extLst>
              <p:ext uri="{D42A27DB-BD31-4B8C-83A1-F6EECF244321}">
                <p14:modId xmlns:p14="http://schemas.microsoft.com/office/powerpoint/2010/main" val="2206625662"/>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7037" y="1725689"/>
            <a:ext cx="2668331" cy="3066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lowchart: Magnetic Disk 5"/>
          <p:cNvSpPr/>
          <p:nvPr/>
        </p:nvSpPr>
        <p:spPr bwMode="auto">
          <a:xfrm>
            <a:off x="3246437" y="1285840"/>
            <a:ext cx="2897647" cy="1830422"/>
          </a:xfrm>
          <a:prstGeom prst="flowChartMagneticDisk">
            <a:avLst/>
          </a:prstGeom>
          <a:ln w="38100">
            <a:solidFill>
              <a:schemeClr val="lt1">
                <a:hueOff val="0"/>
                <a:satOff val="0"/>
                <a:lumOff val="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000" dirty="0" smtClean="0">
                <a:gradFill>
                  <a:gsLst>
                    <a:gs pos="0">
                      <a:srgbClr val="FFFFFF"/>
                    </a:gs>
                    <a:gs pos="100000">
                      <a:srgbClr val="FFFFFF"/>
                    </a:gs>
                  </a:gsLst>
                  <a:lin ang="5400000" scaled="0"/>
                </a:gradFill>
              </a:rPr>
              <a:t>DATA</a:t>
            </a:r>
            <a:endParaRPr lang="en-US" sz="3000" dirty="0">
              <a:gradFill>
                <a:gsLst>
                  <a:gs pos="0">
                    <a:srgbClr val="FFFFFF"/>
                  </a:gs>
                  <a:gs pos="100000">
                    <a:srgbClr val="FFFFFF"/>
                  </a:gs>
                </a:gsLst>
                <a:lin ang="5400000" scaled="0"/>
              </a:gradFill>
            </a:endParaRPr>
          </a:p>
        </p:txBody>
      </p:sp>
      <p:pic>
        <p:nvPicPr>
          <p:cNvPr id="7" name="Picture 3">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6437" y="525462"/>
            <a:ext cx="2548249" cy="1508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9098" y="1668462"/>
            <a:ext cx="177165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19098" y="3700301"/>
            <a:ext cx="2062163" cy="1547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47698" y="296897"/>
            <a:ext cx="2082006" cy="1177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bwMode="auto">
          <a:xfrm rot="21085204">
            <a:off x="5935723" y="2008716"/>
            <a:ext cx="3903580" cy="838200"/>
          </a:xfrm>
          <a:prstGeom prst="rightArrow">
            <a:avLst/>
          </a:prstGeom>
          <a:solidFill>
            <a:srgbClr val="FFCC9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ight Arrow 14"/>
          <p:cNvSpPr/>
          <p:nvPr/>
        </p:nvSpPr>
        <p:spPr bwMode="auto">
          <a:xfrm rot="20279940">
            <a:off x="5777076" y="1313968"/>
            <a:ext cx="4380764" cy="8382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ight Arrow 15"/>
          <p:cNvSpPr/>
          <p:nvPr/>
        </p:nvSpPr>
        <p:spPr bwMode="auto">
          <a:xfrm rot="19220560">
            <a:off x="5662246" y="1244495"/>
            <a:ext cx="1858634" cy="838200"/>
          </a:xfrm>
          <a:prstGeom prst="rightArrow">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ight Arrow 16"/>
          <p:cNvSpPr/>
          <p:nvPr/>
        </p:nvSpPr>
        <p:spPr bwMode="auto">
          <a:xfrm rot="1604721">
            <a:off x="5864550" y="3215706"/>
            <a:ext cx="3961336" cy="838200"/>
          </a:xfrm>
          <a:prstGeom prst="rightArrow">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 name="Group 18"/>
          <p:cNvGrpSpPr/>
          <p:nvPr/>
        </p:nvGrpSpPr>
        <p:grpSpPr>
          <a:xfrm>
            <a:off x="4084637" y="2506662"/>
            <a:ext cx="2991437" cy="2286000"/>
            <a:chOff x="4084637" y="2506662"/>
            <a:chExt cx="2991437" cy="2286000"/>
          </a:xfrm>
        </p:grpSpPr>
        <p:pic>
          <p:nvPicPr>
            <p:cNvPr id="18"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60837" y="2606234"/>
              <a:ext cx="2915237" cy="2186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4084637" y="2506662"/>
              <a:ext cx="2094049"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solidFill>
                    <a:schemeClr val="bg1"/>
                  </a:solidFill>
                </a:rPr>
                <a:t>leakage</a:t>
              </a:r>
              <a:endParaRPr lang="en-US" sz="2400" b="1" dirty="0" smtClean="0">
                <a:solidFill>
                  <a:schemeClr val="bg1"/>
                </a:solidFill>
              </a:endParaRPr>
            </a:p>
          </p:txBody>
        </p:sp>
      </p:grpSp>
    </p:spTree>
    <p:extLst>
      <p:ext uri="{BB962C8B-B14F-4D97-AF65-F5344CB8AC3E}">
        <p14:creationId xmlns:p14="http://schemas.microsoft.com/office/powerpoint/2010/main" val="1932961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Metrics:</a:t>
            </a:r>
            <a:endParaRPr lang="en-US" b="1" dirty="0"/>
          </a:p>
        </p:txBody>
      </p:sp>
      <p:graphicFrame>
        <p:nvGraphicFramePr>
          <p:cNvPr id="5" name="Diagram 4"/>
          <p:cNvGraphicFramePr/>
          <p:nvPr>
            <p:extLst>
              <p:ext uri="{D42A27DB-BD31-4B8C-83A1-F6EECF244321}">
                <p14:modId xmlns:p14="http://schemas.microsoft.com/office/powerpoint/2010/main" val="2028609400"/>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9">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5640" y="452472"/>
            <a:ext cx="152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8217" y="449736"/>
            <a:ext cx="2062163" cy="1547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3661" y="2489657"/>
            <a:ext cx="2638425" cy="1509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838" y="3803282"/>
            <a:ext cx="2057400" cy="1217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265237" y="2418233"/>
            <a:ext cx="28940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Balanced Accuracy</a:t>
            </a:r>
            <a:endParaRPr lang="en-US" sz="2400" dirty="0" smtClean="0">
              <a:solidFill>
                <a:schemeClr val="bg1"/>
              </a:solidFill>
            </a:endParaRPr>
          </a:p>
        </p:txBody>
      </p:sp>
      <p:pic>
        <p:nvPicPr>
          <p:cNvPr id="4099"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9437" y="2278062"/>
            <a:ext cx="2943703" cy="2734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23037" y="3291920"/>
            <a:ext cx="1432006" cy="809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399313" y="4088598"/>
            <a:ext cx="16783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ROC Area</a:t>
            </a:r>
            <a:endParaRPr lang="en-US" sz="2400" dirty="0" smtClean="0">
              <a:solidFill>
                <a:schemeClr val="bg1"/>
              </a:solidFill>
            </a:endParaRPr>
          </a:p>
        </p:txBody>
      </p:sp>
      <p:pic>
        <p:nvPicPr>
          <p:cNvPr id="4100"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89911" y="1996904"/>
            <a:ext cx="3819526" cy="302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hlinkClick r:id="rId18"/>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381494" y="946803"/>
            <a:ext cx="1436360" cy="1436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9615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1"/>
          <p:cNvSpPr>
            <a:spLocks noChangeArrowheads="1"/>
          </p:cNvSpPr>
          <p:nvPr/>
        </p:nvSpPr>
        <p:spPr bwMode="auto">
          <a:xfrm>
            <a:off x="6284969" y="4780051"/>
            <a:ext cx="1181100" cy="781050"/>
          </a:xfrm>
          <a:prstGeom prst="rect">
            <a:avLst/>
          </a:prstGeom>
          <a:solidFill>
            <a:srgbClr val="0000FF"/>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endParaRPr lang="en-US" altLang="en-US"/>
          </a:p>
        </p:txBody>
      </p:sp>
      <p:grpSp>
        <p:nvGrpSpPr>
          <p:cNvPr id="60" name="Group 70"/>
          <p:cNvGrpSpPr>
            <a:grpSpLocks/>
          </p:cNvGrpSpPr>
          <p:nvPr/>
        </p:nvGrpSpPr>
        <p:grpSpPr bwMode="auto">
          <a:xfrm>
            <a:off x="3748087" y="1080696"/>
            <a:ext cx="5123415" cy="4659160"/>
            <a:chOff x="741" y="479"/>
            <a:chExt cx="4329" cy="3708"/>
          </a:xfrm>
        </p:grpSpPr>
        <p:pic>
          <p:nvPicPr>
            <p:cNvPr id="61" name="Picture 62" descr="Z:\user On My Mac\Isabelle\Projects\Challenges\ICCV2011\Documents\world_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828"/>
              <a:ext cx="4329" cy="2781"/>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62" name="Picture 63" descr="Z:\user On My Mac\Isabelle\Projects\Challenges\ICCV2011\Documents\espci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5" y="3733"/>
              <a:ext cx="683" cy="4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3" name="Picture 64" descr="Z:\user On My Mac\Isabelle\Projects\Challenges\ICCV2011\Documents\at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2" y="3820"/>
              <a:ext cx="1225" cy="366"/>
            </a:xfrm>
            <a:prstGeom prst="rect">
              <a:avLst/>
            </a:prstGeom>
            <a:solidFill>
              <a:srgbClr val="FFFFFF"/>
            </a:solidFill>
            <a:ln w="9525">
              <a:solidFill>
                <a:schemeClr val="bg1">
                  <a:lumMod val="50000"/>
                </a:schemeClr>
              </a:solidFill>
              <a:miter lim="800000"/>
              <a:headEnd/>
              <a:tailEnd/>
            </a:ln>
          </p:spPr>
        </p:pic>
        <p:sp>
          <p:nvSpPr>
            <p:cNvPr id="65" name="AutoShape 66"/>
            <p:cNvSpPr>
              <a:spLocks noChangeArrowheads="1"/>
            </p:cNvSpPr>
            <p:nvPr/>
          </p:nvSpPr>
          <p:spPr bwMode="auto">
            <a:xfrm flipH="1">
              <a:off x="2234" y="479"/>
              <a:ext cx="1738" cy="166"/>
            </a:xfrm>
            <a:prstGeom prst="leftArrow">
              <a:avLst>
                <a:gd name="adj1" fmla="val 50000"/>
                <a:gd name="adj2" fmla="val 255572"/>
              </a:avLst>
            </a:prstGeom>
            <a:solidFill>
              <a:srgbClr val="C00000"/>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endParaRPr lang="en-US" altLang="en-US"/>
            </a:p>
          </p:txBody>
        </p:sp>
        <p:sp>
          <p:nvSpPr>
            <p:cNvPr id="66" name="Line 67"/>
            <p:cNvSpPr>
              <a:spLocks noChangeShapeType="1"/>
            </p:cNvSpPr>
            <p:nvPr/>
          </p:nvSpPr>
          <p:spPr bwMode="auto">
            <a:xfrm flipH="1" flipV="1">
              <a:off x="2792" y="1983"/>
              <a:ext cx="798" cy="1665"/>
            </a:xfrm>
            <a:prstGeom prst="line">
              <a:avLst/>
            </a:prstGeom>
            <a:noFill/>
            <a:ln w="9525">
              <a:solidFill>
                <a:schemeClr val="bg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Line 68"/>
            <p:cNvSpPr>
              <a:spLocks noChangeShapeType="1"/>
            </p:cNvSpPr>
            <p:nvPr/>
          </p:nvSpPr>
          <p:spPr bwMode="auto">
            <a:xfrm flipH="1" flipV="1">
              <a:off x="2006" y="2111"/>
              <a:ext cx="456" cy="1676"/>
            </a:xfrm>
            <a:prstGeom prst="line">
              <a:avLst/>
            </a:prstGeom>
            <a:noFill/>
            <a:ln w="9525">
              <a:solidFill>
                <a:schemeClr val="bg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Line 69"/>
            <p:cNvSpPr>
              <a:spLocks noChangeShapeType="1"/>
            </p:cNvSpPr>
            <p:nvPr/>
          </p:nvSpPr>
          <p:spPr bwMode="auto">
            <a:xfrm flipV="1">
              <a:off x="776" y="2069"/>
              <a:ext cx="704" cy="1707"/>
            </a:xfrm>
            <a:prstGeom prst="line">
              <a:avLst/>
            </a:prstGeom>
            <a:noFill/>
            <a:ln w="9525">
              <a:solidFill>
                <a:schemeClr val="bg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69" name="Picture 79" descr="Z:\user On My Mac\Isabelle\Clopinet\Logo\logo.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237" y="5251550"/>
            <a:ext cx="1811337" cy="546100"/>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0"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03437" y="4381600"/>
            <a:ext cx="1562100" cy="608012"/>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Itinerary:</a:t>
            </a:r>
            <a:endParaRPr lang="en-US" b="1" dirty="0"/>
          </a:p>
        </p:txBody>
      </p:sp>
      <p:sp>
        <p:nvSpPr>
          <p:cNvPr id="17" name="Line 67"/>
          <p:cNvSpPr>
            <a:spLocks noChangeShapeType="1"/>
          </p:cNvSpPr>
          <p:nvPr/>
        </p:nvSpPr>
        <p:spPr bwMode="auto">
          <a:xfrm flipH="1" flipV="1">
            <a:off x="5837574" y="2687909"/>
            <a:ext cx="2202321" cy="2178262"/>
          </a:xfrm>
          <a:prstGeom prst="line">
            <a:avLst/>
          </a:prstGeom>
          <a:noFill/>
          <a:ln w="9525">
            <a:solidFill>
              <a:schemeClr val="bg1">
                <a:lumMod val="5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0702" y="4768191"/>
            <a:ext cx="1614487" cy="944509"/>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8" name="Oval 17"/>
          <p:cNvSpPr/>
          <p:nvPr/>
        </p:nvSpPr>
        <p:spPr bwMode="auto">
          <a:xfrm>
            <a:off x="7598597" y="3573462"/>
            <a:ext cx="4258440" cy="2755777"/>
          </a:xfrm>
          <a:prstGeom prst="ellipse">
            <a:avLst/>
          </a:prstGeom>
          <a:noFill/>
          <a:ln w="254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AutoShape 66"/>
          <p:cNvSpPr>
            <a:spLocks noChangeArrowheads="1"/>
          </p:cNvSpPr>
          <p:nvPr/>
        </p:nvSpPr>
        <p:spPr bwMode="auto">
          <a:xfrm>
            <a:off x="5366337" y="755684"/>
            <a:ext cx="2008417" cy="208582"/>
          </a:xfrm>
          <a:prstGeom prst="leftArrow">
            <a:avLst>
              <a:gd name="adj1" fmla="val 50000"/>
              <a:gd name="adj2" fmla="val 255572"/>
            </a:avLst>
          </a:prstGeom>
          <a:solidFill>
            <a:schemeClr val="accent1"/>
          </a:solidFill>
          <a:ln w="9525">
            <a:solidFill>
              <a:schemeClr val="bg1">
                <a:lumMod val="5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endParaRPr lang="en-US" altLang="en-US"/>
          </a:p>
        </p:txBody>
      </p:sp>
      <p:pic>
        <p:nvPicPr>
          <p:cNvPr id="2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1266" y="5366533"/>
            <a:ext cx="1976171" cy="721529"/>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grpSp>
        <p:nvGrpSpPr>
          <p:cNvPr id="25" name="Group 24"/>
          <p:cNvGrpSpPr/>
          <p:nvPr/>
        </p:nvGrpSpPr>
        <p:grpSpPr>
          <a:xfrm>
            <a:off x="8700939" y="3772762"/>
            <a:ext cx="2133600" cy="934716"/>
            <a:chOff x="1417637" y="5554662"/>
            <a:chExt cx="2133600" cy="934716"/>
          </a:xfrm>
        </p:grpSpPr>
        <p:sp>
          <p:nvSpPr>
            <p:cNvPr id="26" name="Rectangle 25"/>
            <p:cNvSpPr/>
            <p:nvPr/>
          </p:nvSpPr>
          <p:spPr bwMode="auto">
            <a:xfrm>
              <a:off x="1417637" y="5554662"/>
              <a:ext cx="2133600" cy="934716"/>
            </a:xfrm>
            <a:prstGeom prst="rect">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7" name="Picture 26"/>
            <p:cNvPicPr/>
            <p:nvPr/>
          </p:nvPicPr>
          <p:blipFill>
            <a:blip r:embed="rId10"/>
            <a:stretch>
              <a:fillRect/>
            </a:stretch>
          </p:blipFill>
          <p:spPr>
            <a:xfrm>
              <a:off x="1684337" y="5698043"/>
              <a:ext cx="1714500" cy="618619"/>
            </a:xfrm>
            <a:prstGeom prst="rect">
              <a:avLst/>
            </a:prstGeom>
          </p:spPr>
        </p:pic>
      </p:gr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1587" y="273591"/>
            <a:ext cx="1887006" cy="2491258"/>
          </a:xfrm>
          <a:prstGeom prst="rect">
            <a:avLst/>
          </a:prstGeom>
        </p:spPr>
      </p:pic>
      <p:pic>
        <p:nvPicPr>
          <p:cNvPr id="3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67739" y="4640262"/>
            <a:ext cx="1631892" cy="671407"/>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1471458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Protocol:</a:t>
            </a:r>
            <a:endParaRPr lang="en-US" b="1" dirty="0"/>
          </a:p>
        </p:txBody>
      </p:sp>
      <p:graphicFrame>
        <p:nvGraphicFramePr>
          <p:cNvPr id="5" name="Diagram 4"/>
          <p:cNvGraphicFramePr/>
          <p:nvPr>
            <p:extLst>
              <p:ext uri="{D42A27DB-BD31-4B8C-83A1-F6EECF244321}">
                <p14:modId xmlns:p14="http://schemas.microsoft.com/office/powerpoint/2010/main" val="3743424988"/>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7437" y="1281776"/>
            <a:ext cx="4296798" cy="3894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3637" y="525462"/>
            <a:ext cx="3924300" cy="4248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437" y="2125662"/>
            <a:ext cx="2041071"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96155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8" y="1439862"/>
            <a:ext cx="76200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err="1" smtClean="0"/>
              <a:t>AlphaGo</a:t>
            </a:r>
            <a:r>
              <a:rPr lang="en-US" b="1" dirty="0" smtClean="0"/>
              <a:t> (Google DeepMind, 2015)</a:t>
            </a:r>
            <a:endParaRPr lang="en-US" b="1" dirty="0"/>
          </a:p>
        </p:txBody>
      </p:sp>
      <p:sp>
        <p:nvSpPr>
          <p:cNvPr id="2" name="Rectangle 1"/>
          <p:cNvSpPr/>
          <p:nvPr/>
        </p:nvSpPr>
        <p:spPr>
          <a:xfrm>
            <a:off x="3475037" y="6145896"/>
            <a:ext cx="5835828" cy="646331"/>
          </a:xfrm>
          <a:prstGeom prst="rect">
            <a:avLst/>
          </a:prstGeom>
        </p:spPr>
        <p:txBody>
          <a:bodyPr wrap="none">
            <a:spAutoFit/>
          </a:bodyPr>
          <a:lstStyle/>
          <a:p>
            <a:r>
              <a:rPr lang="fr-FR" dirty="0" smtClean="0"/>
              <a:t>ALPHAGO GAGNE 4 </a:t>
            </a:r>
            <a:r>
              <a:rPr lang="fr-FR" dirty="0"/>
              <a:t>MANCHES À 1 CONTRE LEE </a:t>
            </a:r>
            <a:r>
              <a:rPr lang="fr-FR" dirty="0" smtClean="0"/>
              <a:t>SEDOL</a:t>
            </a:r>
          </a:p>
          <a:p>
            <a:pPr algn="ctr"/>
            <a:r>
              <a:rPr lang="en-US" dirty="0"/>
              <a:t>u</a:t>
            </a:r>
            <a:r>
              <a:rPr lang="en-US" dirty="0" smtClean="0"/>
              <a:t>n </a:t>
            </a:r>
            <a:r>
              <a:rPr lang="en-US" dirty="0" err="1" smtClean="0"/>
              <a:t>joueur</a:t>
            </a:r>
            <a:r>
              <a:rPr lang="en-US" dirty="0" smtClean="0"/>
              <a:t> </a:t>
            </a:r>
            <a:r>
              <a:rPr lang="en-US" dirty="0" err="1" smtClean="0"/>
              <a:t>Sud</a:t>
            </a:r>
            <a:r>
              <a:rPr lang="en-US" dirty="0" smtClean="0"/>
              <a:t> </a:t>
            </a:r>
            <a:r>
              <a:rPr lang="en-US" dirty="0" err="1" smtClean="0"/>
              <a:t>Coreen</a:t>
            </a:r>
            <a:r>
              <a:rPr lang="en-US" dirty="0" smtClean="0"/>
              <a:t> </a:t>
            </a:r>
            <a:r>
              <a:rPr lang="en-US" dirty="0" err="1" smtClean="0"/>
              <a:t>professionel</a:t>
            </a:r>
            <a:r>
              <a:rPr lang="en-US" dirty="0" smtClean="0"/>
              <a:t> 9eme </a:t>
            </a:r>
            <a:r>
              <a:rPr lang="en-US" dirty="0" err="1" smtClean="0"/>
              <a:t>dan.</a:t>
            </a:r>
            <a:endParaRPr lang="en-US" dirty="0"/>
          </a:p>
        </p:txBody>
      </p:sp>
      <p:sp>
        <p:nvSpPr>
          <p:cNvPr id="5" name="Rectangle 4"/>
          <p:cNvSpPr/>
          <p:nvPr/>
        </p:nvSpPr>
        <p:spPr>
          <a:xfrm>
            <a:off x="2560637" y="2125662"/>
            <a:ext cx="4267200" cy="646331"/>
          </a:xfrm>
          <a:prstGeom prst="rect">
            <a:avLst/>
          </a:prstGeom>
        </p:spPr>
        <p:txBody>
          <a:bodyPr wrap="square">
            <a:spAutoFit/>
          </a:bodyPr>
          <a:lstStyle/>
          <a:p>
            <a:r>
              <a:rPr lang="fr-FR" dirty="0" smtClean="0"/>
              <a:t>Le </a:t>
            </a:r>
            <a:r>
              <a:rPr lang="fr-FR" dirty="0"/>
              <a:t>nombre de combinaisons à explorer est </a:t>
            </a:r>
            <a:r>
              <a:rPr lang="fr-FR" dirty="0" smtClean="0"/>
              <a:t>estimé </a:t>
            </a:r>
            <a:r>
              <a:rPr lang="fr-FR" dirty="0"/>
              <a:t>à </a:t>
            </a:r>
            <a:r>
              <a:rPr lang="fr-FR" dirty="0" smtClean="0"/>
              <a:t>10</a:t>
            </a:r>
            <a:r>
              <a:rPr lang="fr-FR" baseline="30000" dirty="0" smtClean="0"/>
              <a:t>170</a:t>
            </a:r>
            <a:endParaRPr lang="fr-FR" baseline="30000" dirty="0"/>
          </a:p>
        </p:txBody>
      </p:sp>
    </p:spTree>
    <p:extLst>
      <p:ext uri="{BB962C8B-B14F-4D97-AF65-F5344CB8AC3E}">
        <p14:creationId xmlns:p14="http://schemas.microsoft.com/office/powerpoint/2010/main" val="17558507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Starting kit:</a:t>
            </a:r>
            <a:endParaRPr lang="en-US" b="1" dirty="0"/>
          </a:p>
        </p:txBody>
      </p:sp>
      <p:graphicFrame>
        <p:nvGraphicFramePr>
          <p:cNvPr id="5" name="Diagram 4"/>
          <p:cNvGraphicFramePr/>
          <p:nvPr>
            <p:extLst>
              <p:ext uri="{D42A27DB-BD31-4B8C-83A1-F6EECF244321}">
                <p14:modId xmlns:p14="http://schemas.microsoft.com/office/powerpoint/2010/main" val="1499599030"/>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037" y="1135062"/>
            <a:ext cx="3754909" cy="4034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4237" y="3142420"/>
            <a:ext cx="3581400" cy="2031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4237" y="1345393"/>
            <a:ext cx="3581400" cy="169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28037" y="1206965"/>
            <a:ext cx="3829051" cy="3966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3337" y="296897"/>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90087" y="296897"/>
            <a:ext cx="15049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3" name="Picture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42037" y="296896"/>
            <a:ext cx="1766456" cy="952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96155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Document:</a:t>
            </a:r>
            <a:endParaRPr lang="en-US" b="1" dirty="0"/>
          </a:p>
        </p:txBody>
      </p:sp>
      <p:graphicFrame>
        <p:nvGraphicFramePr>
          <p:cNvPr id="5" name="Diagram 4"/>
          <p:cNvGraphicFramePr/>
          <p:nvPr>
            <p:extLst>
              <p:ext uri="{D42A27DB-BD31-4B8C-83A1-F6EECF244321}">
                <p14:modId xmlns:p14="http://schemas.microsoft.com/office/powerpoint/2010/main" val="3186730062"/>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17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037" y="1363662"/>
            <a:ext cx="4086226" cy="3652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6345" y="220662"/>
            <a:ext cx="4165513"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2237" y="906462"/>
            <a:ext cx="4572000"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296155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S</a:t>
            </a:r>
            <a:r>
              <a:rPr lang="en-US" b="1" dirty="0" smtClean="0"/>
              <a:t>imple rules:</a:t>
            </a:r>
            <a:endParaRPr lang="en-US" b="1" dirty="0"/>
          </a:p>
        </p:txBody>
      </p:sp>
      <p:graphicFrame>
        <p:nvGraphicFramePr>
          <p:cNvPr id="5" name="Diagram 4"/>
          <p:cNvGraphicFramePr/>
          <p:nvPr>
            <p:extLst>
              <p:ext uri="{D42A27DB-BD31-4B8C-83A1-F6EECF244321}">
                <p14:modId xmlns:p14="http://schemas.microsoft.com/office/powerpoint/2010/main" val="3424027174"/>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1163" y="1058862"/>
            <a:ext cx="5400674" cy="3995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27037" y="1897062"/>
            <a:ext cx="6216254" cy="267457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One </a:t>
            </a:r>
            <a:r>
              <a:rPr lang="en-US" sz="2400" dirty="0" err="1" smtClean="0">
                <a:gradFill>
                  <a:gsLst>
                    <a:gs pos="2917">
                      <a:schemeClr val="tx1"/>
                    </a:gs>
                    <a:gs pos="30000">
                      <a:schemeClr val="tx1"/>
                    </a:gs>
                  </a:gsLst>
                  <a:lin ang="5400000" scaled="0"/>
                </a:gradFill>
              </a:rPr>
              <a:t>Codalab</a:t>
            </a:r>
            <a:r>
              <a:rPr lang="en-US" sz="2400" dirty="0" smtClean="0">
                <a:gradFill>
                  <a:gsLst>
                    <a:gs pos="2917">
                      <a:schemeClr val="tx1"/>
                    </a:gs>
                    <a:gs pos="30000">
                      <a:schemeClr val="tx1"/>
                    </a:gs>
                  </a:gsLst>
                  <a:lin ang="5400000" scaled="0"/>
                </a:gradFill>
              </a:rPr>
              <a:t> ID per team.</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No more than 5 submissions per day.</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Bundle your code with your results.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Submit results on validation and test set.</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Auto-migration to final phase.</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rPr>
              <a:t>Deadline April 20.</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3296155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Platform:</a:t>
            </a:r>
            <a:endParaRPr lang="en-US" b="1" dirty="0"/>
          </a:p>
        </p:txBody>
      </p:sp>
      <p:graphicFrame>
        <p:nvGraphicFramePr>
          <p:cNvPr id="5" name="Diagram 4"/>
          <p:cNvGraphicFramePr/>
          <p:nvPr>
            <p:extLst>
              <p:ext uri="{D42A27DB-BD31-4B8C-83A1-F6EECF244321}">
                <p14:modId xmlns:p14="http://schemas.microsoft.com/office/powerpoint/2010/main" val="3903714728"/>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1076" y="449262"/>
            <a:ext cx="4043363" cy="4388002"/>
          </a:xfrm>
          <a:prstGeom prst="rect">
            <a:avLst/>
          </a:prstGeom>
          <a:noFill/>
          <a:ln w="9525">
            <a:solidFill>
              <a:schemeClr val="tx1"/>
            </a:solidFill>
            <a:miter lim="800000"/>
            <a:headEnd/>
            <a:tailEnd/>
          </a:ln>
          <a:effectLst>
            <a:glow rad="228600">
              <a:schemeClr val="accent2">
                <a:satMod val="175000"/>
                <a:alpha val="40000"/>
              </a:schemeClr>
            </a:glow>
          </a:effectLst>
          <a:extLst>
            <a:ext uri="{909E8E84-426E-40DD-AFC4-6F175D3DCCD1}">
              <a14:hiddenFill xmlns:a14="http://schemas.microsoft.com/office/drawing/2010/main">
                <a:solidFill>
                  <a:schemeClr val="accent1"/>
                </a:solidFill>
              </a14:hiddenFill>
            </a:ext>
          </a:extLst>
        </p:spPr>
      </p:pic>
      <p:pic>
        <p:nvPicPr>
          <p:cNvPr id="921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037" y="1102112"/>
            <a:ext cx="754380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0311" y="3116262"/>
            <a:ext cx="1914526" cy="2069757"/>
          </a:xfrm>
          <a:prstGeom prst="rect">
            <a:avLst/>
          </a:prstGeom>
          <a:noFill/>
          <a:ln w="9525">
            <a:solidFill>
              <a:schemeClr val="bg1"/>
            </a:solidFill>
            <a:miter lim="800000"/>
            <a:headEnd/>
            <a:tailEnd/>
          </a:ln>
          <a:effectLst>
            <a:glow rad="254000">
              <a:schemeClr val="accent2">
                <a:satMod val="175000"/>
                <a:alpha val="40000"/>
              </a:schemeClr>
            </a:glow>
          </a:effectLst>
          <a:extLst>
            <a:ext uri="{909E8E84-426E-40DD-AFC4-6F175D3DCCD1}">
              <a14:hiddenFill xmlns:a14="http://schemas.microsoft.com/office/drawing/2010/main">
                <a:solidFill>
                  <a:schemeClr val="accent1"/>
                </a:solidFill>
              </a14:hiddenFill>
            </a:ext>
          </a:extLst>
        </p:spPr>
      </p:pic>
      <p:pic>
        <p:nvPicPr>
          <p:cNvPr id="9221"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3087" y="3573462"/>
            <a:ext cx="971750" cy="950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Bent-Up Arrow 3"/>
          <p:cNvSpPr/>
          <p:nvPr/>
        </p:nvSpPr>
        <p:spPr bwMode="auto">
          <a:xfrm flipH="1">
            <a:off x="1570037" y="3525579"/>
            <a:ext cx="2200274" cy="886083"/>
          </a:xfrm>
          <a:prstGeom prst="ben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8" name="Elbow Connector 7"/>
          <p:cNvCxnSpPr/>
          <p:nvPr/>
        </p:nvCxnSpPr>
        <p:spPr>
          <a:xfrm rot="10800000">
            <a:off x="5303837" y="3268663"/>
            <a:ext cx="2895600" cy="236123"/>
          </a:xfrm>
          <a:prstGeom prst="bentConnector3">
            <a:avLst/>
          </a:prstGeom>
          <a:ln w="38100">
            <a:solidFill>
              <a:schemeClr val="bg2">
                <a:lumMod val="60000"/>
                <a:lumOff val="40000"/>
              </a:schemeClr>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6155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Testing:</a:t>
            </a:r>
            <a:endParaRPr lang="en-US" b="1" dirty="0"/>
          </a:p>
        </p:txBody>
      </p:sp>
      <p:graphicFrame>
        <p:nvGraphicFramePr>
          <p:cNvPr id="5" name="Diagram 4"/>
          <p:cNvGraphicFramePr/>
          <p:nvPr>
            <p:extLst>
              <p:ext uri="{D42A27DB-BD31-4B8C-83A1-F6EECF244321}">
                <p14:modId xmlns:p14="http://schemas.microsoft.com/office/powerpoint/2010/main" val="3130290373"/>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7" name="Group 66"/>
          <p:cNvGrpSpPr/>
          <p:nvPr/>
        </p:nvGrpSpPr>
        <p:grpSpPr>
          <a:xfrm>
            <a:off x="655637" y="3061925"/>
            <a:ext cx="4467225" cy="2066925"/>
            <a:chOff x="0" y="-19052"/>
            <a:chExt cx="4467225" cy="2066925"/>
          </a:xfrm>
          <a:solidFill>
            <a:srgbClr val="CCECFF"/>
          </a:solidFill>
        </p:grpSpPr>
        <p:grpSp>
          <p:nvGrpSpPr>
            <p:cNvPr id="68" name="Group 67"/>
            <p:cNvGrpSpPr/>
            <p:nvPr/>
          </p:nvGrpSpPr>
          <p:grpSpPr>
            <a:xfrm>
              <a:off x="0" y="-19052"/>
              <a:ext cx="4467225" cy="2066925"/>
              <a:chOff x="0" y="-19052"/>
              <a:chExt cx="4467225" cy="2066925"/>
            </a:xfrm>
            <a:grpFill/>
          </p:grpSpPr>
          <p:sp>
            <p:nvSpPr>
              <p:cNvPr id="70" name="Rounded Rectangle 69"/>
              <p:cNvSpPr/>
              <p:nvPr/>
            </p:nvSpPr>
            <p:spPr>
              <a:xfrm>
                <a:off x="0" y="-19052"/>
                <a:ext cx="4467225" cy="206692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1" name="Flowchart: Magnetic Disk 70"/>
              <p:cNvSpPr/>
              <p:nvPr/>
            </p:nvSpPr>
            <p:spPr>
              <a:xfrm>
                <a:off x="323850" y="285750"/>
                <a:ext cx="1295400" cy="1343025"/>
              </a:xfrm>
              <a:prstGeom prst="flowChartMagneticDisk">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a:ln w="5271" cap="flat" cmpd="sng" algn="ctr">
                      <a:solidFill>
                        <a:srgbClr val="4579B8"/>
                      </a:solidFill>
                      <a:prstDash val="solid"/>
                      <a:round/>
                    </a:ln>
                    <a:gradFill>
                      <a:gsLst>
                        <a:gs pos="0">
                          <a:srgbClr val="BED3F9"/>
                        </a:gs>
                        <a:gs pos="9000">
                          <a:srgbClr val="9EC1FF"/>
                        </a:gs>
                        <a:gs pos="50000">
                          <a:srgbClr val="003692"/>
                        </a:gs>
                        <a:gs pos="79000">
                          <a:srgbClr val="9EC1FF"/>
                        </a:gs>
                        <a:gs pos="100000">
                          <a:srgbClr val="BED3F9"/>
                        </a:gs>
                      </a:gsLst>
                      <a:lin ang="5400000" scaled="0"/>
                    </a:gradFill>
                    <a:effectLst/>
                    <a:ea typeface="Calibri"/>
                    <a:cs typeface="Times New Roman"/>
                  </a:rPr>
                  <a:t>TRAIN</a:t>
                </a:r>
                <a:endParaRPr lang="en-US" sz="1100">
                  <a:effectLst/>
                  <a:ea typeface="Calibri"/>
                  <a:cs typeface="Times New Roman"/>
                </a:endParaRPr>
              </a:p>
            </p:txBody>
          </p:sp>
          <p:sp>
            <p:nvSpPr>
              <p:cNvPr id="72" name="Flowchart: Magnetic Disk 71"/>
              <p:cNvSpPr/>
              <p:nvPr/>
            </p:nvSpPr>
            <p:spPr>
              <a:xfrm>
                <a:off x="1619250" y="333375"/>
                <a:ext cx="1295400" cy="1343025"/>
              </a:xfrm>
              <a:prstGeom prst="flowChartMagneticDisk">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a:ln w="5271" cap="flat" cmpd="sng" algn="ctr">
                      <a:solidFill>
                        <a:srgbClr val="4579B8"/>
                      </a:solidFill>
                      <a:prstDash val="solid"/>
                      <a:round/>
                    </a:ln>
                    <a:solidFill>
                      <a:srgbClr val="00B050"/>
                    </a:solidFill>
                    <a:effectLst/>
                    <a:ea typeface="Calibri"/>
                    <a:cs typeface="Times New Roman"/>
                  </a:rPr>
                  <a:t>VALID</a:t>
                </a:r>
                <a:endParaRPr lang="en-US" sz="1100">
                  <a:effectLst/>
                  <a:ea typeface="Calibri"/>
                  <a:cs typeface="Times New Roman"/>
                </a:endParaRPr>
              </a:p>
            </p:txBody>
          </p:sp>
          <p:sp>
            <p:nvSpPr>
              <p:cNvPr id="73" name="Flowchart: Magnetic Disk 72"/>
              <p:cNvSpPr/>
              <p:nvPr/>
            </p:nvSpPr>
            <p:spPr>
              <a:xfrm>
                <a:off x="2919413" y="352425"/>
                <a:ext cx="1295400" cy="1343025"/>
              </a:xfrm>
              <a:prstGeom prst="flowChartMagneticDisk">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b="1">
                    <a:ln w="5271" cap="flat" cmpd="sng" algn="ctr">
                      <a:solidFill>
                        <a:srgbClr val="4579B8"/>
                      </a:solidFill>
                      <a:prstDash val="solid"/>
                      <a:round/>
                    </a:ln>
                    <a:solidFill>
                      <a:srgbClr val="C00000"/>
                    </a:solidFill>
                    <a:effectLst/>
                    <a:ea typeface="Calibri"/>
                    <a:cs typeface="Times New Roman"/>
                  </a:rPr>
                  <a:t>TEST</a:t>
                </a:r>
                <a:endParaRPr lang="en-US" sz="1100">
                  <a:effectLst/>
                  <a:ea typeface="Calibri"/>
                  <a:cs typeface="Times New Roman"/>
                </a:endParaRPr>
              </a:p>
            </p:txBody>
          </p:sp>
        </p:grpSp>
        <p:sp>
          <p:nvSpPr>
            <p:cNvPr id="69" name="Flowchart: Card 68"/>
            <p:cNvSpPr/>
            <p:nvPr/>
          </p:nvSpPr>
          <p:spPr>
            <a:xfrm>
              <a:off x="542925" y="1200150"/>
              <a:ext cx="838200" cy="704850"/>
            </a:xfrm>
            <a:prstGeom prst="flowChartPunchedCard">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b="1" dirty="0">
                  <a:solidFill>
                    <a:srgbClr val="0070C0"/>
                  </a:solidFill>
                  <a:effectLst/>
                  <a:ea typeface="Calibri"/>
                  <a:cs typeface="Times New Roman"/>
                </a:rPr>
                <a:t>TRAIN </a:t>
              </a:r>
              <a:r>
                <a:rPr lang="en-US" sz="1400" b="1" dirty="0" smtClean="0">
                  <a:solidFill>
                    <a:srgbClr val="0070C0"/>
                  </a:solidFill>
                  <a:effectLst/>
                  <a:ea typeface="Calibri"/>
                  <a:cs typeface="Times New Roman"/>
                </a:rPr>
                <a:t>LABELS</a:t>
              </a:r>
              <a:endParaRPr lang="en-US" sz="1100" dirty="0">
                <a:effectLst/>
                <a:ea typeface="Calibri"/>
                <a:cs typeface="Times New Roman"/>
              </a:endParaRPr>
            </a:p>
          </p:txBody>
        </p:sp>
      </p:grpSp>
      <p:sp>
        <p:nvSpPr>
          <p:cNvPr id="82" name="Flowchart: Alternate Process 81"/>
          <p:cNvSpPr/>
          <p:nvPr/>
        </p:nvSpPr>
        <p:spPr>
          <a:xfrm>
            <a:off x="1191084" y="1456288"/>
            <a:ext cx="3426953" cy="419098"/>
          </a:xfrm>
          <a:prstGeom prst="flowChartAlternate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600" b="1" dirty="0" smtClean="0">
                <a:solidFill>
                  <a:srgbClr val="000000"/>
                </a:solidFill>
                <a:effectLst/>
                <a:ea typeface="Calibri"/>
                <a:cs typeface="Times New Roman"/>
              </a:rPr>
              <a:t>submission.zip</a:t>
            </a:r>
            <a:endParaRPr lang="en-US" sz="1100" dirty="0">
              <a:effectLst/>
              <a:ea typeface="Calibri"/>
              <a:cs typeface="Times New Roman"/>
            </a:endParaRPr>
          </a:p>
        </p:txBody>
      </p:sp>
      <p:sp>
        <p:nvSpPr>
          <p:cNvPr id="89" name="Rounded Rectangle 88"/>
          <p:cNvSpPr/>
          <p:nvPr/>
        </p:nvSpPr>
        <p:spPr>
          <a:xfrm>
            <a:off x="6142037" y="220662"/>
            <a:ext cx="2590799" cy="485203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0" name="Flowchart: Manual Operation 89"/>
          <p:cNvSpPr/>
          <p:nvPr/>
        </p:nvSpPr>
        <p:spPr>
          <a:xfrm>
            <a:off x="6285777" y="2805749"/>
            <a:ext cx="2266315" cy="656590"/>
          </a:xfrm>
          <a:prstGeom prst="flowChartManualOperation">
            <a:avLst/>
          </a:prstGeom>
          <a:solidFill>
            <a:srgbClr val="00188F"/>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b="1" dirty="0" smtClean="0">
                <a:effectLst/>
                <a:latin typeface="Arial" panose="020B0604020202020204" pitchFamily="34" charset="0"/>
                <a:ea typeface="Calibri"/>
                <a:cs typeface="Arial" panose="020B0604020202020204" pitchFamily="34" charset="0"/>
              </a:rPr>
              <a:t>Scoring program</a:t>
            </a:r>
            <a:endParaRPr lang="en-US" sz="1400" b="1" dirty="0">
              <a:effectLst/>
              <a:latin typeface="Arial" panose="020B0604020202020204" pitchFamily="34" charset="0"/>
              <a:ea typeface="Calibri"/>
              <a:cs typeface="Arial" panose="020B0604020202020204" pitchFamily="34" charset="0"/>
            </a:endParaRPr>
          </a:p>
        </p:txBody>
      </p:sp>
      <p:sp>
        <p:nvSpPr>
          <p:cNvPr id="91" name="Flowchart: Alternate Process 90"/>
          <p:cNvSpPr/>
          <p:nvPr/>
        </p:nvSpPr>
        <p:spPr>
          <a:xfrm>
            <a:off x="6218237" y="1867219"/>
            <a:ext cx="2438400" cy="861060"/>
          </a:xfrm>
          <a:prstGeom prst="flowChartAlternate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600" b="1" dirty="0" smtClean="0">
                <a:solidFill>
                  <a:srgbClr val="000000"/>
                </a:solidFill>
                <a:effectLst/>
                <a:ea typeface="Calibri"/>
                <a:cs typeface="Times New Roman"/>
              </a:rPr>
              <a:t>res/</a:t>
            </a:r>
            <a:endParaRPr lang="en-US" sz="1100" dirty="0">
              <a:effectLst/>
              <a:ea typeface="Calibri"/>
              <a:cs typeface="Times New Roman"/>
            </a:endParaRPr>
          </a:p>
        </p:txBody>
      </p:sp>
      <p:sp>
        <p:nvSpPr>
          <p:cNvPr id="92" name="Flowchart: Card 91"/>
          <p:cNvSpPr/>
          <p:nvPr/>
        </p:nvSpPr>
        <p:spPr>
          <a:xfrm>
            <a:off x="6309272" y="1943419"/>
            <a:ext cx="914400" cy="704215"/>
          </a:xfrm>
          <a:prstGeom prst="flowChartPunchedCard">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b="1" dirty="0">
                <a:solidFill>
                  <a:srgbClr val="00B050"/>
                </a:solidFill>
                <a:effectLst/>
                <a:ea typeface="Calibri"/>
                <a:cs typeface="Times New Roman"/>
              </a:rPr>
              <a:t>VALID PREDICT</a:t>
            </a:r>
            <a:endParaRPr lang="en-US" sz="1100" dirty="0">
              <a:effectLst/>
              <a:ea typeface="Calibri"/>
              <a:cs typeface="Times New Roman"/>
            </a:endParaRPr>
          </a:p>
        </p:txBody>
      </p:sp>
      <p:pic>
        <p:nvPicPr>
          <p:cNvPr id="93" name="Picture 92"/>
          <p:cNvPicPr/>
          <p:nvPr/>
        </p:nvPicPr>
        <p:blipFill>
          <a:blip r:embed="rId7" cstate="print">
            <a:extLst>
              <a:ext uri="{28A0092B-C50C-407E-A947-70E740481C1C}">
                <a14:useLocalDpi xmlns:a14="http://schemas.microsoft.com/office/drawing/2010/main" val="0"/>
              </a:ext>
            </a:extLst>
          </a:blip>
          <a:stretch>
            <a:fillRect/>
          </a:stretch>
        </p:blipFill>
        <p:spPr>
          <a:xfrm>
            <a:off x="6442938" y="4447224"/>
            <a:ext cx="1966913" cy="494665"/>
          </a:xfrm>
          <a:prstGeom prst="rect">
            <a:avLst/>
          </a:prstGeom>
        </p:spPr>
      </p:pic>
      <p:sp>
        <p:nvSpPr>
          <p:cNvPr id="94" name="Flowchart: Card 93"/>
          <p:cNvSpPr/>
          <p:nvPr/>
        </p:nvSpPr>
        <p:spPr>
          <a:xfrm>
            <a:off x="6896011" y="3676969"/>
            <a:ext cx="980440" cy="579120"/>
          </a:xfrm>
          <a:prstGeom prst="flowChartPunchedCar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400" b="1" dirty="0" smtClean="0">
                <a:solidFill>
                  <a:srgbClr val="000000"/>
                </a:solidFill>
                <a:effectLst/>
                <a:ea typeface="Calibri"/>
                <a:cs typeface="Times New Roman"/>
              </a:rPr>
              <a:t>output/ score.txt</a:t>
            </a:r>
            <a:endParaRPr lang="en-US" sz="1100" dirty="0">
              <a:effectLst/>
              <a:ea typeface="Calibri"/>
              <a:cs typeface="Times New Roman"/>
            </a:endParaRPr>
          </a:p>
        </p:txBody>
      </p:sp>
      <p:sp>
        <p:nvSpPr>
          <p:cNvPr id="95" name="Text Box 2"/>
          <p:cNvSpPr txBox="1">
            <a:spLocks noChangeArrowheads="1"/>
          </p:cNvSpPr>
          <p:nvPr/>
        </p:nvSpPr>
        <p:spPr bwMode="auto">
          <a:xfrm>
            <a:off x="7480847" y="4214179"/>
            <a:ext cx="1019175" cy="285115"/>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200" b="1" dirty="0">
                <a:effectLst/>
                <a:latin typeface="Calibri"/>
                <a:ea typeface="Calibri"/>
                <a:cs typeface="Times New Roman"/>
              </a:rPr>
              <a:t>leaderboard</a:t>
            </a:r>
            <a:endParaRPr lang="en-US" sz="1100" dirty="0">
              <a:effectLst/>
              <a:latin typeface="Calibri"/>
              <a:ea typeface="Calibri"/>
              <a:cs typeface="Times New Roman"/>
            </a:endParaRPr>
          </a:p>
        </p:txBody>
      </p:sp>
      <p:cxnSp>
        <p:nvCxnSpPr>
          <p:cNvPr id="96" name="Straight Arrow Connector 95"/>
          <p:cNvCxnSpPr/>
          <p:nvPr/>
        </p:nvCxnSpPr>
        <p:spPr>
          <a:xfrm>
            <a:off x="7447827" y="3476944"/>
            <a:ext cx="0" cy="2184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7" name="Flowchart: Alternate Process 96"/>
          <p:cNvSpPr/>
          <p:nvPr/>
        </p:nvSpPr>
        <p:spPr>
          <a:xfrm>
            <a:off x="7143027" y="910274"/>
            <a:ext cx="1409065" cy="861695"/>
          </a:xfrm>
          <a:prstGeom prst="flowChartAlternateProcess">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600" b="1" dirty="0" smtClean="0">
                <a:solidFill>
                  <a:srgbClr val="000000"/>
                </a:solidFill>
                <a:ea typeface="Calibri"/>
                <a:cs typeface="Times New Roman"/>
              </a:rPr>
              <a:t>r</a:t>
            </a:r>
            <a:r>
              <a:rPr lang="en-US" sz="1600" b="1" dirty="0" smtClean="0">
                <a:solidFill>
                  <a:srgbClr val="000000"/>
                </a:solidFill>
                <a:effectLst/>
                <a:ea typeface="Calibri"/>
                <a:cs typeface="Times New Roman"/>
              </a:rPr>
              <a:t>ef/</a:t>
            </a:r>
            <a:endParaRPr lang="en-US" sz="1100" dirty="0">
              <a:effectLst/>
              <a:ea typeface="Calibri"/>
              <a:cs typeface="Times New Roman"/>
            </a:endParaRPr>
          </a:p>
        </p:txBody>
      </p:sp>
      <p:sp>
        <p:nvSpPr>
          <p:cNvPr id="98" name="Text Box 2"/>
          <p:cNvSpPr txBox="1">
            <a:spLocks noChangeArrowheads="1"/>
          </p:cNvSpPr>
          <p:nvPr/>
        </p:nvSpPr>
        <p:spPr bwMode="auto">
          <a:xfrm>
            <a:off x="6927848" y="379764"/>
            <a:ext cx="1019175" cy="375920"/>
          </a:xfrm>
          <a:prstGeom prst="rect">
            <a:avLst/>
          </a:prstGeom>
          <a:solidFill>
            <a:srgbClr val="66FF99"/>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b="1" cap="all" dirty="0">
                <a:ln w="4496" cap="flat" cmpd="sng" algn="ctr">
                  <a:solidFill>
                    <a:srgbClr val="5C437A"/>
                  </a:solidFill>
                  <a:prstDash val="solid"/>
                  <a:round/>
                </a:ln>
                <a:gradFill>
                  <a:gsLst>
                    <a:gs pos="0">
                      <a:srgbClr val="381563"/>
                    </a:gs>
                    <a:gs pos="43000">
                      <a:srgbClr val="7B34D2"/>
                    </a:gs>
                    <a:gs pos="48000">
                      <a:srgbClr val="7230C3"/>
                    </a:gs>
                    <a:gs pos="100000">
                      <a:srgbClr val="381563"/>
                    </a:gs>
                  </a:gsLst>
                  <a:lin ang="5400000" scaled="0"/>
                </a:gradFill>
                <a:effectLst>
                  <a:reflection blurRad="12700" stA="28000" endPos="45000" dist="1003" dir="5400000" sy="-100000" algn="bl"/>
                </a:effectLst>
                <a:latin typeface="Calibri"/>
                <a:ea typeface="Calibri"/>
                <a:cs typeface="Times New Roman"/>
              </a:rPr>
              <a:t>PHASE 1</a:t>
            </a:r>
            <a:endParaRPr lang="en-US" dirty="0">
              <a:effectLst/>
              <a:latin typeface="Calibri"/>
              <a:ea typeface="Calibri"/>
              <a:cs typeface="Times New Roman"/>
            </a:endParaRPr>
          </a:p>
        </p:txBody>
      </p:sp>
      <p:sp>
        <p:nvSpPr>
          <p:cNvPr id="100" name="Flowchart: Card 99"/>
          <p:cNvSpPr/>
          <p:nvPr/>
        </p:nvSpPr>
        <p:spPr>
          <a:xfrm>
            <a:off x="7651978" y="1934579"/>
            <a:ext cx="928458" cy="704215"/>
          </a:xfrm>
          <a:prstGeom prst="flowChartPunchedCard">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rgbClr val="C00000"/>
                </a:solidFill>
                <a:effectLst/>
                <a:ea typeface="Calibri"/>
                <a:cs typeface="Times New Roman"/>
              </a:rPr>
              <a:t>TEST PREDICT</a:t>
            </a:r>
            <a:endParaRPr lang="en-US" sz="1100" dirty="0">
              <a:effectLst/>
              <a:ea typeface="Calibri"/>
              <a:cs typeface="Times New Roman"/>
            </a:endParaRPr>
          </a:p>
        </p:txBody>
      </p:sp>
      <p:sp>
        <p:nvSpPr>
          <p:cNvPr id="101" name="Flowchart: Card 100"/>
          <p:cNvSpPr/>
          <p:nvPr/>
        </p:nvSpPr>
        <p:spPr>
          <a:xfrm>
            <a:off x="6370637" y="989013"/>
            <a:ext cx="838200" cy="704215"/>
          </a:xfrm>
          <a:prstGeom prst="flowChartPunchedCard">
            <a:avLst/>
          </a:prstGeom>
          <a:solidFill>
            <a:schemeClr val="accent3">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b="1" dirty="0">
                <a:solidFill>
                  <a:srgbClr val="00B050"/>
                </a:solidFill>
                <a:effectLst/>
                <a:ea typeface="Calibri"/>
                <a:cs typeface="Times New Roman"/>
              </a:rPr>
              <a:t>VALID </a:t>
            </a:r>
            <a:r>
              <a:rPr lang="en-US" sz="1400" b="1" dirty="0" smtClean="0">
                <a:solidFill>
                  <a:srgbClr val="00B050"/>
                </a:solidFill>
                <a:effectLst/>
                <a:ea typeface="Calibri"/>
                <a:cs typeface="Times New Roman"/>
              </a:rPr>
              <a:t>LABELS</a:t>
            </a:r>
            <a:endParaRPr lang="en-US" sz="1100" dirty="0">
              <a:effectLst/>
              <a:ea typeface="Calibri"/>
              <a:cs typeface="Times New Roman"/>
            </a:endParaRPr>
          </a:p>
        </p:txBody>
      </p:sp>
      <p:sp>
        <p:nvSpPr>
          <p:cNvPr id="10289" name="Trapezoid 10288"/>
          <p:cNvSpPr/>
          <p:nvPr/>
        </p:nvSpPr>
        <p:spPr bwMode="auto">
          <a:xfrm>
            <a:off x="912611" y="2072018"/>
            <a:ext cx="3957839" cy="859790"/>
          </a:xfrm>
          <a:prstGeom prst="trapezoi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dirty="0" smtClean="0">
                <a:gradFill>
                  <a:gsLst>
                    <a:gs pos="0">
                      <a:srgbClr val="FFFFFF"/>
                    </a:gs>
                    <a:gs pos="100000">
                      <a:srgbClr val="FFFFFF"/>
                    </a:gs>
                  </a:gsLst>
                  <a:lin ang="5400000" scaled="0"/>
                </a:gradFill>
              </a:rPr>
              <a:t>Sample code</a:t>
            </a:r>
            <a:endParaRPr lang="en-US" sz="2000" b="1" dirty="0">
              <a:gradFill>
                <a:gsLst>
                  <a:gs pos="0">
                    <a:srgbClr val="FFFFFF"/>
                  </a:gs>
                  <a:gs pos="100000">
                    <a:srgbClr val="FFFFFF"/>
                  </a:gs>
                </a:gsLst>
                <a:lin ang="5400000" scaled="0"/>
              </a:gradFill>
            </a:endParaRPr>
          </a:p>
        </p:txBody>
      </p:sp>
      <p:cxnSp>
        <p:nvCxnSpPr>
          <p:cNvPr id="10291" name="Elbow Connector 10290"/>
          <p:cNvCxnSpPr>
            <a:stCxn id="82" idx="3"/>
          </p:cNvCxnSpPr>
          <p:nvPr/>
        </p:nvCxnSpPr>
        <p:spPr>
          <a:xfrm>
            <a:off x="4618037" y="1665837"/>
            <a:ext cx="1524000" cy="620849"/>
          </a:xfrm>
          <a:prstGeom prst="bentConnector3">
            <a:avLst/>
          </a:prstGeom>
          <a:ln w="381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05" name="Rounded Rectangle 104"/>
          <p:cNvSpPr/>
          <p:nvPr/>
        </p:nvSpPr>
        <p:spPr>
          <a:xfrm>
            <a:off x="9266237" y="220662"/>
            <a:ext cx="2590799" cy="485203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6" name="Flowchart: Manual Operation 105"/>
          <p:cNvSpPr/>
          <p:nvPr/>
        </p:nvSpPr>
        <p:spPr>
          <a:xfrm>
            <a:off x="9409977" y="2805749"/>
            <a:ext cx="2266315" cy="656590"/>
          </a:xfrm>
          <a:prstGeom prst="flowChartManualOperation">
            <a:avLst/>
          </a:prstGeom>
          <a:solidFill>
            <a:srgbClr val="00188F"/>
          </a:solid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b="1" dirty="0" smtClean="0">
                <a:effectLst/>
                <a:latin typeface="Arial" panose="020B0604020202020204" pitchFamily="34" charset="0"/>
                <a:ea typeface="Calibri"/>
                <a:cs typeface="Arial" panose="020B0604020202020204" pitchFamily="34" charset="0"/>
              </a:rPr>
              <a:t>Scoring program</a:t>
            </a:r>
            <a:endParaRPr lang="en-US" sz="1400" b="1" dirty="0">
              <a:effectLst/>
              <a:latin typeface="Arial" panose="020B0604020202020204" pitchFamily="34" charset="0"/>
              <a:ea typeface="Calibri"/>
              <a:cs typeface="Arial" panose="020B0604020202020204" pitchFamily="34" charset="0"/>
            </a:endParaRPr>
          </a:p>
        </p:txBody>
      </p:sp>
      <p:sp>
        <p:nvSpPr>
          <p:cNvPr id="107" name="Flowchart: Alternate Process 106"/>
          <p:cNvSpPr/>
          <p:nvPr/>
        </p:nvSpPr>
        <p:spPr>
          <a:xfrm>
            <a:off x="9342437" y="1867219"/>
            <a:ext cx="2438400" cy="861060"/>
          </a:xfrm>
          <a:prstGeom prst="flowChartAlternate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600" b="1" dirty="0" smtClean="0">
                <a:solidFill>
                  <a:srgbClr val="000000"/>
                </a:solidFill>
                <a:effectLst/>
                <a:ea typeface="Calibri"/>
                <a:cs typeface="Times New Roman"/>
              </a:rPr>
              <a:t>res/</a:t>
            </a:r>
            <a:endParaRPr lang="en-US" sz="1100" dirty="0">
              <a:effectLst/>
              <a:ea typeface="Calibri"/>
              <a:cs typeface="Times New Roman"/>
            </a:endParaRPr>
          </a:p>
        </p:txBody>
      </p:sp>
      <p:sp>
        <p:nvSpPr>
          <p:cNvPr id="108" name="Flowchart: Card 107"/>
          <p:cNvSpPr/>
          <p:nvPr/>
        </p:nvSpPr>
        <p:spPr>
          <a:xfrm>
            <a:off x="9433472" y="1943419"/>
            <a:ext cx="914400" cy="704215"/>
          </a:xfrm>
          <a:prstGeom prst="flowChartPunchedCard">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dirty="0">
                <a:solidFill>
                  <a:srgbClr val="00B050"/>
                </a:solidFill>
                <a:effectLst/>
                <a:ea typeface="Calibri"/>
                <a:cs typeface="Times New Roman"/>
              </a:rPr>
              <a:t>VALID PREDICT</a:t>
            </a:r>
            <a:endParaRPr lang="en-US" sz="1100" dirty="0">
              <a:effectLst/>
              <a:ea typeface="Calibri"/>
              <a:cs typeface="Times New Roman"/>
            </a:endParaRPr>
          </a:p>
        </p:txBody>
      </p:sp>
      <p:pic>
        <p:nvPicPr>
          <p:cNvPr id="109" name="Picture 108"/>
          <p:cNvPicPr/>
          <p:nvPr/>
        </p:nvPicPr>
        <p:blipFill>
          <a:blip r:embed="rId7" cstate="print">
            <a:extLst>
              <a:ext uri="{28A0092B-C50C-407E-A947-70E740481C1C}">
                <a14:useLocalDpi xmlns:a14="http://schemas.microsoft.com/office/drawing/2010/main" val="0"/>
              </a:ext>
            </a:extLst>
          </a:blip>
          <a:stretch>
            <a:fillRect/>
          </a:stretch>
        </p:blipFill>
        <p:spPr>
          <a:xfrm>
            <a:off x="9567138" y="4447224"/>
            <a:ext cx="1966913" cy="494665"/>
          </a:xfrm>
          <a:prstGeom prst="rect">
            <a:avLst/>
          </a:prstGeom>
        </p:spPr>
      </p:pic>
      <p:sp>
        <p:nvSpPr>
          <p:cNvPr id="110" name="Flowchart: Card 109"/>
          <p:cNvSpPr/>
          <p:nvPr/>
        </p:nvSpPr>
        <p:spPr>
          <a:xfrm>
            <a:off x="10020211" y="3676969"/>
            <a:ext cx="980440" cy="579120"/>
          </a:xfrm>
          <a:prstGeom prst="flowChartPunchedCard">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400" b="1" dirty="0" smtClean="0">
                <a:solidFill>
                  <a:srgbClr val="000000"/>
                </a:solidFill>
                <a:effectLst/>
                <a:ea typeface="Calibri"/>
                <a:cs typeface="Times New Roman"/>
              </a:rPr>
              <a:t>output/ score.txt</a:t>
            </a:r>
            <a:endParaRPr lang="en-US" sz="1100" dirty="0">
              <a:effectLst/>
              <a:ea typeface="Calibri"/>
              <a:cs typeface="Times New Roman"/>
            </a:endParaRPr>
          </a:p>
        </p:txBody>
      </p:sp>
      <p:sp>
        <p:nvSpPr>
          <p:cNvPr id="111" name="Text Box 2"/>
          <p:cNvSpPr txBox="1">
            <a:spLocks noChangeArrowheads="1"/>
          </p:cNvSpPr>
          <p:nvPr/>
        </p:nvSpPr>
        <p:spPr bwMode="auto">
          <a:xfrm>
            <a:off x="10605047" y="4214179"/>
            <a:ext cx="1019175" cy="285115"/>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200" b="1" dirty="0">
                <a:effectLst/>
                <a:latin typeface="Calibri"/>
                <a:ea typeface="Calibri"/>
                <a:cs typeface="Times New Roman"/>
              </a:rPr>
              <a:t>leaderboard</a:t>
            </a:r>
            <a:endParaRPr lang="en-US" sz="1100" dirty="0">
              <a:effectLst/>
              <a:latin typeface="Calibri"/>
              <a:ea typeface="Calibri"/>
              <a:cs typeface="Times New Roman"/>
            </a:endParaRPr>
          </a:p>
        </p:txBody>
      </p:sp>
      <p:cxnSp>
        <p:nvCxnSpPr>
          <p:cNvPr id="112" name="Straight Arrow Connector 111"/>
          <p:cNvCxnSpPr/>
          <p:nvPr/>
        </p:nvCxnSpPr>
        <p:spPr>
          <a:xfrm>
            <a:off x="10572027" y="3476944"/>
            <a:ext cx="0" cy="2184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3" name="Flowchart: Alternate Process 112"/>
          <p:cNvSpPr/>
          <p:nvPr/>
        </p:nvSpPr>
        <p:spPr>
          <a:xfrm>
            <a:off x="10267227" y="910274"/>
            <a:ext cx="1409065" cy="861695"/>
          </a:xfrm>
          <a:prstGeom prst="flowChartAlternateProcess">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600" b="1" dirty="0" smtClean="0">
                <a:solidFill>
                  <a:srgbClr val="000000"/>
                </a:solidFill>
                <a:ea typeface="Calibri"/>
                <a:cs typeface="Times New Roman"/>
              </a:rPr>
              <a:t>r</a:t>
            </a:r>
            <a:r>
              <a:rPr lang="en-US" sz="1600" b="1" dirty="0" smtClean="0">
                <a:solidFill>
                  <a:srgbClr val="000000"/>
                </a:solidFill>
                <a:effectLst/>
                <a:ea typeface="Calibri"/>
                <a:cs typeface="Times New Roman"/>
              </a:rPr>
              <a:t>ef/</a:t>
            </a:r>
            <a:endParaRPr lang="en-US" sz="1100" dirty="0">
              <a:effectLst/>
              <a:ea typeface="Calibri"/>
              <a:cs typeface="Times New Roman"/>
            </a:endParaRPr>
          </a:p>
        </p:txBody>
      </p:sp>
      <p:sp>
        <p:nvSpPr>
          <p:cNvPr id="114" name="Text Box 2"/>
          <p:cNvSpPr txBox="1">
            <a:spLocks noChangeArrowheads="1"/>
          </p:cNvSpPr>
          <p:nvPr/>
        </p:nvSpPr>
        <p:spPr bwMode="auto">
          <a:xfrm>
            <a:off x="10052048" y="379764"/>
            <a:ext cx="1019175" cy="375920"/>
          </a:xfrm>
          <a:prstGeom prst="rect">
            <a:avLst/>
          </a:prstGeom>
          <a:solidFill>
            <a:srgbClr val="FF9999"/>
          </a:solidFill>
          <a:ln w="9525">
            <a:no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b="1" cap="all" dirty="0">
                <a:ln w="4496" cap="flat" cmpd="sng" algn="ctr">
                  <a:solidFill>
                    <a:srgbClr val="5C437A"/>
                  </a:solidFill>
                  <a:prstDash val="solid"/>
                  <a:round/>
                </a:ln>
                <a:gradFill>
                  <a:gsLst>
                    <a:gs pos="0">
                      <a:srgbClr val="381563"/>
                    </a:gs>
                    <a:gs pos="43000">
                      <a:srgbClr val="7B34D2"/>
                    </a:gs>
                    <a:gs pos="48000">
                      <a:srgbClr val="7230C3"/>
                    </a:gs>
                    <a:gs pos="100000">
                      <a:srgbClr val="381563"/>
                    </a:gs>
                  </a:gsLst>
                  <a:lin ang="5400000" scaled="0"/>
                </a:gradFill>
                <a:effectLst>
                  <a:reflection blurRad="12700" stA="28000" endPos="45000" dist="1003" dir="5400000" sy="-100000" algn="bl"/>
                </a:effectLst>
                <a:latin typeface="Calibri"/>
                <a:ea typeface="Calibri"/>
                <a:cs typeface="Times New Roman"/>
              </a:rPr>
              <a:t>PHASE </a:t>
            </a:r>
            <a:r>
              <a:rPr lang="en-US" b="1" cap="all" dirty="0" smtClean="0">
                <a:ln w="4496" cap="flat" cmpd="sng" algn="ctr">
                  <a:solidFill>
                    <a:srgbClr val="5C437A"/>
                  </a:solidFill>
                  <a:prstDash val="solid"/>
                  <a:round/>
                </a:ln>
                <a:gradFill>
                  <a:gsLst>
                    <a:gs pos="0">
                      <a:srgbClr val="381563"/>
                    </a:gs>
                    <a:gs pos="43000">
                      <a:srgbClr val="7B34D2"/>
                    </a:gs>
                    <a:gs pos="48000">
                      <a:srgbClr val="7230C3"/>
                    </a:gs>
                    <a:gs pos="100000">
                      <a:srgbClr val="381563"/>
                    </a:gs>
                  </a:gsLst>
                  <a:lin ang="5400000" scaled="0"/>
                </a:gradFill>
                <a:effectLst>
                  <a:reflection blurRad="12700" stA="28000" endPos="45000" dist="1003" dir="5400000" sy="-100000" algn="bl"/>
                </a:effectLst>
                <a:latin typeface="Calibri"/>
                <a:ea typeface="Calibri"/>
                <a:cs typeface="Times New Roman"/>
              </a:rPr>
              <a:t>2</a:t>
            </a:r>
            <a:endParaRPr lang="en-US" dirty="0">
              <a:effectLst/>
              <a:latin typeface="Calibri"/>
              <a:ea typeface="Calibri"/>
              <a:cs typeface="Times New Roman"/>
            </a:endParaRPr>
          </a:p>
        </p:txBody>
      </p:sp>
      <p:sp>
        <p:nvSpPr>
          <p:cNvPr id="115" name="Flowchart: Card 114"/>
          <p:cNvSpPr/>
          <p:nvPr/>
        </p:nvSpPr>
        <p:spPr>
          <a:xfrm>
            <a:off x="10776178" y="1934579"/>
            <a:ext cx="928458" cy="704215"/>
          </a:xfrm>
          <a:prstGeom prst="flowChartPunchedCard">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b="1" dirty="0">
                <a:solidFill>
                  <a:srgbClr val="C00000"/>
                </a:solidFill>
                <a:effectLst/>
                <a:ea typeface="Calibri"/>
                <a:cs typeface="Times New Roman"/>
              </a:rPr>
              <a:t>TEST PREDICT</a:t>
            </a:r>
            <a:endParaRPr lang="en-US" sz="1100" b="1" dirty="0">
              <a:effectLst/>
              <a:ea typeface="Calibri"/>
              <a:cs typeface="Times New Roman"/>
            </a:endParaRPr>
          </a:p>
        </p:txBody>
      </p:sp>
      <p:sp>
        <p:nvSpPr>
          <p:cNvPr id="116" name="Flowchart: Card 115"/>
          <p:cNvSpPr/>
          <p:nvPr/>
        </p:nvSpPr>
        <p:spPr>
          <a:xfrm>
            <a:off x="10866437" y="989013"/>
            <a:ext cx="838200" cy="704215"/>
          </a:xfrm>
          <a:prstGeom prst="flowChartPunchedCard">
            <a:avLst/>
          </a:prstGeom>
          <a:solidFill>
            <a:schemeClr val="accent3">
              <a:lumMod val="20000"/>
              <a:lumOff val="80000"/>
            </a:schemeClr>
          </a:solid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b="1" dirty="0" smtClean="0">
                <a:solidFill>
                  <a:srgbClr val="C00000"/>
                </a:solidFill>
                <a:effectLst/>
                <a:ea typeface="Calibri"/>
                <a:cs typeface="Times New Roman"/>
              </a:rPr>
              <a:t>TEST LABELS</a:t>
            </a:r>
            <a:endParaRPr lang="en-US" sz="1100" dirty="0">
              <a:solidFill>
                <a:srgbClr val="C00000"/>
              </a:solidFill>
              <a:effectLst/>
              <a:ea typeface="Calibri"/>
              <a:cs typeface="Times New Roman"/>
            </a:endParaRPr>
          </a:p>
        </p:txBody>
      </p:sp>
      <p:cxnSp>
        <p:nvCxnSpPr>
          <p:cNvPr id="10293" name="Straight Arrow Connector 10292"/>
          <p:cNvCxnSpPr/>
          <p:nvPr/>
        </p:nvCxnSpPr>
        <p:spPr>
          <a:xfrm>
            <a:off x="8732836" y="2342837"/>
            <a:ext cx="533401" cy="0"/>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955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Publicity:</a:t>
            </a:r>
            <a:endParaRPr lang="en-US" b="1" dirty="0"/>
          </a:p>
        </p:txBody>
      </p:sp>
      <p:graphicFrame>
        <p:nvGraphicFramePr>
          <p:cNvPr id="5" name="Diagram 4"/>
          <p:cNvGraphicFramePr/>
          <p:nvPr>
            <p:extLst>
              <p:ext uri="{D42A27DB-BD31-4B8C-83A1-F6EECF244321}">
                <p14:modId xmlns:p14="http://schemas.microsoft.com/office/powerpoint/2010/main" val="2729243596"/>
              </p:ext>
            </p:extLst>
          </p:nvPr>
        </p:nvGraphicFramePr>
        <p:xfrm>
          <a:off x="-625475" y="5326062"/>
          <a:ext cx="13487400" cy="1409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5" name="Picture 1">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037" y="1198972"/>
            <a:ext cx="3957299" cy="22098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6" name="Picture 2">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6837" y="2811462"/>
            <a:ext cx="3225004" cy="2390776"/>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42037" y="220662"/>
            <a:ext cx="3953964" cy="22098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8"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54462" y="1439862"/>
            <a:ext cx="3759775" cy="2163789"/>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9" name="Picture 5">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23765" y="2582862"/>
            <a:ext cx="3547272" cy="264863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3594785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Conclusion:</a:t>
            </a:r>
            <a:endParaRPr lang="en-US" b="1" dirty="0"/>
          </a:p>
        </p:txBody>
      </p:sp>
      <p:sp>
        <p:nvSpPr>
          <p:cNvPr id="3" name="Rectangle 3"/>
          <p:cNvSpPr txBox="1">
            <a:spLocks noChangeArrowheads="1"/>
          </p:cNvSpPr>
          <p:nvPr/>
        </p:nvSpPr>
        <p:spPr>
          <a:xfrm>
            <a:off x="1311273" y="1287462"/>
            <a:ext cx="10545764" cy="41148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en-US" dirty="0" smtClean="0"/>
              <a:t>Challenges are an efficient tool to:</a:t>
            </a:r>
          </a:p>
          <a:p>
            <a:pPr marL="0" indent="0">
              <a:buNone/>
            </a:pPr>
            <a:r>
              <a:rPr lang="en-US" altLang="en-US" dirty="0"/>
              <a:t>	</a:t>
            </a:r>
            <a:r>
              <a:rPr lang="en-US" altLang="en-US" dirty="0" smtClean="0"/>
              <a:t>- solve specific data science problems.</a:t>
            </a:r>
          </a:p>
          <a:p>
            <a:pPr marL="0" indent="0">
              <a:buNone/>
            </a:pPr>
            <a:r>
              <a:rPr lang="en-US" altLang="en-US" dirty="0"/>
              <a:t>	</a:t>
            </a:r>
            <a:r>
              <a:rPr lang="en-US" altLang="en-US" dirty="0" smtClean="0"/>
              <a:t>- attack novel research problems.</a:t>
            </a:r>
          </a:p>
          <a:p>
            <a:pPr marL="0" indent="0">
              <a:buNone/>
            </a:pPr>
            <a:r>
              <a:rPr lang="en-US" altLang="en-US" dirty="0"/>
              <a:t>	</a:t>
            </a:r>
            <a:r>
              <a:rPr lang="en-US" altLang="en-US" dirty="0" smtClean="0"/>
              <a:t>- provide practical work to students.</a:t>
            </a:r>
          </a:p>
          <a:p>
            <a:pPr marL="0" indent="0">
              <a:buNone/>
            </a:pPr>
            <a:r>
              <a:rPr lang="en-US" altLang="en-US" dirty="0" smtClean="0"/>
              <a:t>Want to organize a challenge?</a:t>
            </a:r>
          </a:p>
          <a:p>
            <a:pPr marL="0" indent="0">
              <a:buNone/>
            </a:pPr>
            <a:r>
              <a:rPr lang="en-US" altLang="en-US" dirty="0"/>
              <a:t>	</a:t>
            </a:r>
            <a:r>
              <a:rPr lang="en-US" altLang="en-US" dirty="0" smtClean="0"/>
              <a:t>- ask me.</a:t>
            </a:r>
          </a:p>
          <a:p>
            <a:pPr marL="0" indent="0">
              <a:buNone/>
            </a:pPr>
            <a:r>
              <a:rPr lang="en-US" altLang="en-US" dirty="0"/>
              <a:t>	</a:t>
            </a:r>
            <a:r>
              <a:rPr lang="en-US" altLang="en-US" dirty="0" smtClean="0"/>
              <a:t>- </a:t>
            </a:r>
            <a:r>
              <a:rPr lang="en-US" altLang="en-US" dirty="0" smtClean="0"/>
              <a:t>hire one of my students.</a:t>
            </a:r>
          </a:p>
          <a:p>
            <a:pPr marL="0" indent="0">
              <a:buNone/>
            </a:pPr>
            <a:r>
              <a:rPr lang="en-US" altLang="en-US" dirty="0"/>
              <a:t>	</a:t>
            </a:r>
            <a:r>
              <a:rPr lang="en-US" altLang="en-US" dirty="0" smtClean="0"/>
              <a:t>- take one of my classes.</a:t>
            </a:r>
            <a:endParaRPr lang="en-US" altLang="en-US" dirty="0" smtClean="0"/>
          </a:p>
          <a:p>
            <a:pPr marL="800100" lvl="1" indent="-457200">
              <a:buFont typeface="+mj-lt"/>
              <a:buAutoNum type="arabicPeriod" startAt="3"/>
            </a:pPr>
            <a:endParaRPr lang="en-US" altLang="en-US" dirty="0" smtClean="0"/>
          </a:p>
        </p:txBody>
      </p:sp>
    </p:spTree>
    <p:extLst>
      <p:ext uri="{BB962C8B-B14F-4D97-AF65-F5344CB8AC3E}">
        <p14:creationId xmlns:p14="http://schemas.microsoft.com/office/powerpoint/2010/main" val="326793538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0164759" y="5697018"/>
            <a:ext cx="1929569" cy="92264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3"/>
          <p:cNvSpPr>
            <a:spLocks noGrp="1"/>
          </p:cNvSpPr>
          <p:nvPr>
            <p:ph type="title"/>
          </p:nvPr>
        </p:nvSpPr>
        <p:spPr>
          <a:xfrm>
            <a:off x="1189037" y="-465138"/>
            <a:ext cx="10744200" cy="1828800"/>
          </a:xfrm>
        </p:spPr>
        <p:txBody>
          <a:bodyPr/>
          <a:lstStyle/>
          <a:p>
            <a:r>
              <a:rPr lang="en-US" sz="4000" b="1" dirty="0" smtClean="0"/>
              <a:t/>
            </a:r>
            <a:br>
              <a:rPr lang="en-US" sz="4000" b="1" dirty="0" smtClean="0"/>
            </a:br>
            <a:r>
              <a:rPr lang="en-US" sz="4000" b="1" dirty="0"/>
              <a:t>Practical teaching of data science: </a:t>
            </a:r>
            <a:r>
              <a:rPr lang="en-US" sz="4000" b="1" dirty="0" smtClean="0"/>
              <a:t/>
            </a:r>
            <a:br>
              <a:rPr lang="en-US" sz="4000" b="1" dirty="0" smtClean="0"/>
            </a:br>
            <a:r>
              <a:rPr lang="en-US" sz="4000" b="1" dirty="0" smtClean="0"/>
              <a:t>the </a:t>
            </a:r>
            <a:r>
              <a:rPr lang="en-US" sz="4000" b="1" dirty="0"/>
              <a:t>role of challenges</a:t>
            </a:r>
            <a:r>
              <a:rPr lang="en-US" b="1" dirty="0" smtClean="0"/>
              <a:t/>
            </a:r>
            <a:br>
              <a:rPr lang="en-US" b="1" dirty="0" smtClean="0"/>
            </a:br>
            <a:r>
              <a:rPr lang="en-US" sz="3400" b="1" dirty="0" smtClean="0">
                <a:solidFill>
                  <a:srgbClr val="33CCFF"/>
                </a:solidFill>
              </a:rPr>
              <a:t>Isabelle </a:t>
            </a:r>
            <a:r>
              <a:rPr lang="en-US" sz="3400" b="1" dirty="0" err="1" smtClean="0">
                <a:solidFill>
                  <a:srgbClr val="33CCFF"/>
                </a:solidFill>
              </a:rPr>
              <a:t>Guyon</a:t>
            </a:r>
            <a:r>
              <a:rPr lang="en-US" dirty="0"/>
              <a:t/>
            </a:r>
            <a:br>
              <a:rPr lang="en-US" dirty="0"/>
            </a:b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350" y="5700053"/>
            <a:ext cx="1614487" cy="944509"/>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762" y="5698043"/>
            <a:ext cx="2592388" cy="946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5919" y="5886891"/>
            <a:ext cx="1807251" cy="620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8"/>
          <p:cNvGrpSpPr/>
          <p:nvPr/>
        </p:nvGrpSpPr>
        <p:grpSpPr>
          <a:xfrm>
            <a:off x="350837" y="5698043"/>
            <a:ext cx="2133600" cy="934716"/>
            <a:chOff x="1417637" y="5554662"/>
            <a:chExt cx="2133600" cy="934716"/>
          </a:xfrm>
        </p:grpSpPr>
        <p:sp>
          <p:nvSpPr>
            <p:cNvPr id="7" name="Rectangle 6"/>
            <p:cNvSpPr/>
            <p:nvPr/>
          </p:nvSpPr>
          <p:spPr bwMode="auto">
            <a:xfrm>
              <a:off x="1417637" y="5554662"/>
              <a:ext cx="2133600" cy="93471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 name="Picture 7"/>
            <p:cNvPicPr/>
            <p:nvPr/>
          </p:nvPicPr>
          <p:blipFill>
            <a:blip r:embed="rId6"/>
            <a:stretch>
              <a:fillRect/>
            </a:stretch>
          </p:blipFill>
          <p:spPr>
            <a:xfrm>
              <a:off x="1684337" y="5698043"/>
              <a:ext cx="1714500" cy="618619"/>
            </a:xfrm>
            <a:prstGeom prst="rect">
              <a:avLst/>
            </a:prstGeom>
          </p:spPr>
        </p:pic>
      </p:gr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2819" y="5697017"/>
            <a:ext cx="935742" cy="935742"/>
          </a:xfrm>
          <a:prstGeom prst="rect">
            <a:avLst/>
          </a:prstGeom>
          <a:ln>
            <a:solidFill>
              <a:schemeClr val="bg1">
                <a:lumMod val="50000"/>
              </a:schemeClr>
            </a:solidFill>
          </a:ln>
        </p:spPr>
      </p:pic>
      <p:pic>
        <p:nvPicPr>
          <p:cNvPr id="1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9750" y="5711140"/>
            <a:ext cx="2208211" cy="90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itle 3"/>
          <p:cNvSpPr txBox="1">
            <a:spLocks/>
          </p:cNvSpPr>
          <p:nvPr/>
        </p:nvSpPr>
        <p:spPr>
          <a:xfrm>
            <a:off x="2865437" y="1843152"/>
            <a:ext cx="6967538" cy="182880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3333">
                      <a:schemeClr val="tx1"/>
                    </a:gs>
                    <a:gs pos="39000">
                      <a:schemeClr val="tx1"/>
                    </a:gs>
                  </a:gsLst>
                  <a:lin ang="5400000" scaled="0"/>
                </a:gradFill>
                <a:effectLst/>
                <a:latin typeface="+mj-lt"/>
                <a:ea typeface="+mn-ea"/>
                <a:cs typeface="Segoe UI" pitchFamily="34" charset="0"/>
              </a:defRPr>
            </a:lvl1pPr>
          </a:lstStyle>
          <a:p>
            <a:r>
              <a:rPr lang="en-US" sz="8000" b="1" dirty="0" smtClean="0">
                <a:latin typeface="Segoe Script" panose="020B0504020000000003" pitchFamily="34" charset="0"/>
              </a:rPr>
              <a:t/>
            </a:r>
            <a:br>
              <a:rPr lang="en-US" sz="8000" b="1" dirty="0" smtClean="0">
                <a:latin typeface="Segoe Script" panose="020B0504020000000003" pitchFamily="34" charset="0"/>
              </a:rPr>
            </a:br>
            <a:r>
              <a:rPr lang="en-US" sz="8000" b="1" dirty="0" smtClean="0">
                <a:latin typeface="Segoe Script" panose="020B0504020000000003" pitchFamily="34" charset="0"/>
              </a:rPr>
              <a:t>THANK YOU</a:t>
            </a:r>
            <a:endParaRPr lang="en-US" sz="8000" b="1" dirty="0">
              <a:latin typeface="Segoe Script" panose="020B0504020000000003" pitchFamily="34" charset="0"/>
            </a:endParaRPr>
          </a:p>
        </p:txBody>
      </p:sp>
    </p:spTree>
    <p:extLst>
      <p:ext uri="{BB962C8B-B14F-4D97-AF65-F5344CB8AC3E}">
        <p14:creationId xmlns:p14="http://schemas.microsoft.com/office/powerpoint/2010/main" val="132823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Thanks:</a:t>
            </a:r>
            <a:endParaRPr lang="en-US" b="1" dirty="0"/>
          </a:p>
        </p:txBody>
      </p:sp>
      <p:sp>
        <p:nvSpPr>
          <p:cNvPr id="2" name="TextBox 1"/>
          <p:cNvSpPr txBox="1"/>
          <p:nvPr/>
        </p:nvSpPr>
        <p:spPr>
          <a:xfrm>
            <a:off x="2713037" y="1744662"/>
            <a:ext cx="7565597" cy="4721292"/>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TAO/ LRI colleagues: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smtClean="0">
                <a:gradFill>
                  <a:gsLst>
                    <a:gs pos="2917">
                      <a:schemeClr val="tx1"/>
                    </a:gs>
                    <a:gs pos="30000">
                      <a:schemeClr val="tx1"/>
                    </a:gs>
                  </a:gsLst>
                  <a:lin ang="5400000" scaled="0"/>
                </a:gradFill>
              </a:rPr>
              <a:t>Michele </a:t>
            </a:r>
            <a:r>
              <a:rPr lang="en-US" sz="2400" dirty="0" err="1" smtClean="0">
                <a:gradFill>
                  <a:gsLst>
                    <a:gs pos="2917">
                      <a:schemeClr val="tx1"/>
                    </a:gs>
                    <a:gs pos="30000">
                      <a:schemeClr val="tx1"/>
                    </a:gs>
                  </a:gsLst>
                  <a:lin ang="5400000" scaled="0"/>
                </a:gradFill>
              </a:rPr>
              <a:t>Sebag</a:t>
            </a:r>
            <a:r>
              <a:rPr lang="en-US" sz="2400" dirty="0">
                <a:gradFill>
                  <a:gsLst>
                    <a:gs pos="2917">
                      <a:schemeClr val="tx1"/>
                    </a:gs>
                    <a:gs pos="30000">
                      <a:schemeClr val="tx1"/>
                    </a:gs>
                  </a:gsLst>
                  <a:lin ang="5400000" scaled="0"/>
                </a:gradFill>
              </a:rPr>
              <a:t> and </a:t>
            </a:r>
            <a:r>
              <a:rPr lang="en-US" sz="2400" dirty="0" smtClean="0">
                <a:gradFill>
                  <a:gsLst>
                    <a:gs pos="2917">
                      <a:schemeClr val="tx1"/>
                    </a:gs>
                    <a:gs pos="30000">
                      <a:schemeClr val="tx1"/>
                    </a:gs>
                  </a:gsLst>
                  <a:lin ang="5400000" scaled="0"/>
                </a:gradFill>
              </a:rPr>
              <a:t>Marc </a:t>
            </a:r>
            <a:r>
              <a:rPr lang="en-US" sz="2400" dirty="0" err="1" smtClean="0">
                <a:gradFill>
                  <a:gsLst>
                    <a:gs pos="2917">
                      <a:schemeClr val="tx1"/>
                    </a:gs>
                    <a:gs pos="30000">
                      <a:schemeClr val="tx1"/>
                    </a:gs>
                  </a:gsLst>
                  <a:lin ang="5400000" scaled="0"/>
                </a:gradFill>
              </a:rPr>
              <a:t>Schoenauer</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	Cécile </a:t>
            </a:r>
            <a:r>
              <a:rPr lang="en-US" sz="2400" dirty="0" err="1" smtClean="0">
                <a:gradFill>
                  <a:gsLst>
                    <a:gs pos="2917">
                      <a:schemeClr val="tx1"/>
                    </a:gs>
                    <a:gs pos="30000">
                      <a:schemeClr val="tx1"/>
                    </a:gs>
                  </a:gsLst>
                  <a:lin ang="5400000" scaled="0"/>
                </a:gradFill>
              </a:rPr>
              <a:t>Germain</a:t>
            </a: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err="1">
                <a:gradFill>
                  <a:gsLst>
                    <a:gs pos="2917">
                      <a:schemeClr val="tx1"/>
                    </a:gs>
                    <a:gs pos="30000">
                      <a:schemeClr val="tx1"/>
                    </a:gs>
                  </a:gsLst>
                  <a:lin ang="5400000" scaled="0"/>
                </a:gradFill>
              </a:rPr>
              <a:t>Balázs</a:t>
            </a:r>
            <a:r>
              <a:rPr lang="en-US" sz="2400" dirty="0">
                <a:gradFill>
                  <a:gsLst>
                    <a:gs pos="2917">
                      <a:schemeClr val="tx1"/>
                    </a:gs>
                    <a:gs pos="30000">
                      <a:schemeClr val="tx1"/>
                    </a:gs>
                  </a:gsLst>
                  <a:lin ang="5400000" scaled="0"/>
                </a:gradFill>
              </a:rPr>
              <a:t> </a:t>
            </a:r>
            <a:r>
              <a:rPr lang="en-US" sz="2400" dirty="0" err="1" smtClean="0">
                <a:gradFill>
                  <a:gsLst>
                    <a:gs pos="2917">
                      <a:schemeClr val="tx1"/>
                    </a:gs>
                    <a:gs pos="30000">
                      <a:schemeClr val="tx1"/>
                    </a:gs>
                  </a:gsLst>
                  <a:lin ang="5400000" scaled="0"/>
                </a:gradFill>
              </a:rPr>
              <a:t>Kégl</a:t>
            </a: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b="1" dirty="0" smtClean="0">
                <a:gradFill>
                  <a:gsLst>
                    <a:gs pos="2917">
                      <a:schemeClr val="tx1"/>
                    </a:gs>
                    <a:gs pos="30000">
                      <a:schemeClr val="tx1"/>
                    </a:gs>
                  </a:gsLst>
                  <a:lin ang="5400000" scaled="0"/>
                </a:gradFill>
              </a:rPr>
              <a:t>Other LRI professor colleagues:</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smtClean="0">
                <a:gradFill>
                  <a:gsLst>
                    <a:gs pos="2917">
                      <a:schemeClr val="tx1"/>
                    </a:gs>
                    <a:gs pos="30000">
                      <a:schemeClr val="tx1"/>
                    </a:gs>
                  </a:gsLst>
                  <a:lin ang="5400000" scaled="0"/>
                </a:gradFill>
              </a:rPr>
              <a:t>Alain Denise</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smtClean="0">
                <a:gradFill>
                  <a:gsLst>
                    <a:gs pos="2917">
                      <a:schemeClr val="tx1"/>
                    </a:gs>
                    <a:gs pos="30000">
                      <a:schemeClr val="tx1"/>
                    </a:gs>
                  </a:gsLst>
                  <a:lin ang="5400000" scaled="0"/>
                </a:gradFill>
              </a:rPr>
              <a:t>Christine Paulin</a:t>
            </a:r>
          </a:p>
          <a:p>
            <a:pPr>
              <a:lnSpc>
                <a:spcPct val="90000"/>
              </a:lnSpc>
              <a:spcAft>
                <a:spcPts val="600"/>
              </a:spcAft>
            </a:pPr>
            <a:r>
              <a:rPr lang="en-US" sz="2400" b="1" dirty="0" smtClean="0">
                <a:gradFill>
                  <a:gsLst>
                    <a:gs pos="2917">
                      <a:schemeClr val="tx1"/>
                    </a:gs>
                    <a:gs pos="30000">
                      <a:schemeClr val="tx1"/>
                    </a:gs>
                  </a:gsLst>
                  <a:lin ang="5400000" scaled="0"/>
                </a:gradFill>
              </a:rPr>
              <a:t>Master and license professors:</a:t>
            </a:r>
          </a:p>
          <a:p>
            <a:pPr>
              <a:lnSpc>
                <a:spcPct val="90000"/>
              </a:lnSpc>
              <a:spcAft>
                <a:spcPts val="600"/>
              </a:spcAft>
            </a:pPr>
            <a:r>
              <a:rPr lang="en-US" sz="2400" dirty="0" smtClean="0">
                <a:gradFill>
                  <a:gsLst>
                    <a:gs pos="2917">
                      <a:schemeClr val="tx1"/>
                    </a:gs>
                    <a:gs pos="30000">
                      <a:schemeClr val="tx1"/>
                    </a:gs>
                  </a:gsLst>
                  <a:lin ang="5400000" scaled="0"/>
                </a:gradFill>
              </a:rPr>
              <a:t>	Guillaume Wisniewski (LIMSI, L2 </a:t>
            </a:r>
            <a:r>
              <a:rPr lang="en-US" sz="2400" dirty="0" err="1" smtClean="0">
                <a:gradFill>
                  <a:gsLst>
                    <a:gs pos="2917">
                      <a:schemeClr val="tx1"/>
                    </a:gs>
                    <a:gs pos="30000">
                      <a:schemeClr val="tx1"/>
                    </a:gs>
                  </a:gsLst>
                  <a:lin ang="5400000" scaled="0"/>
                </a:gradFill>
              </a:rPr>
              <a:t>informatique</a:t>
            </a:r>
            <a:r>
              <a:rPr lang="en-US" sz="2400" dirty="0" smtClean="0">
                <a:gradFill>
                  <a:gsLst>
                    <a:gs pos="2917">
                      <a:schemeClr val="tx1"/>
                    </a:gs>
                    <a:gs pos="30000">
                      <a:schemeClr val="tx1"/>
                    </a:gs>
                  </a:gsLst>
                  <a:lin ang="5400000" scaled="0"/>
                </a:gradFill>
              </a:rPr>
              <a:t>)</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a:t>Alexandre </a:t>
            </a:r>
            <a:r>
              <a:rPr lang="en-US" sz="2400" dirty="0" err="1" smtClean="0"/>
              <a:t>Allauzen</a:t>
            </a:r>
            <a:r>
              <a:rPr lang="en-US" sz="2400" dirty="0" smtClean="0"/>
              <a:t> (LIMSI, M2 AIC)</a:t>
            </a:r>
            <a:endParaRPr lang="en-US" sz="2400" dirty="0" smtClean="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	</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389193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62" descr="http://adonis.u-psud.fr/users/sl1/v/victor.alfonso-naya/9a8c73040a882e2e381760e32ab8dc8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5365" y="2392362"/>
            <a:ext cx="914400" cy="1143000"/>
          </a:xfrm>
          <a:prstGeom prst="rect">
            <a:avLst/>
          </a:prstGeom>
          <a:noFill/>
          <a:ln>
            <a:noFill/>
          </a:ln>
        </p:spPr>
      </p:pic>
      <p:pic>
        <p:nvPicPr>
          <p:cNvPr id="4" name="Image 59" descr="http://adonis.u-psud.fr/users/sl0/m/mohammed.azougarh/3d4ea80a18301c5a34f150794f4a041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6165" y="1825157"/>
            <a:ext cx="914400" cy="1143000"/>
          </a:xfrm>
          <a:prstGeom prst="rect">
            <a:avLst/>
          </a:prstGeom>
          <a:noFill/>
          <a:ln>
            <a:noFill/>
          </a:ln>
        </p:spPr>
      </p:pic>
      <p:pic>
        <p:nvPicPr>
          <p:cNvPr id="5" name="Image 63" descr="http://adonis.u-psud.fr/users/sl0/m/maxime.beauchene/33db3de57a774f8c79b7a0feade7dcf4.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5837" y="3649662"/>
            <a:ext cx="914400" cy="1143000"/>
          </a:xfrm>
          <a:prstGeom prst="rect">
            <a:avLst/>
          </a:prstGeom>
          <a:noFill/>
          <a:ln>
            <a:noFill/>
          </a:ln>
        </p:spPr>
      </p:pic>
      <p:pic>
        <p:nvPicPr>
          <p:cNvPr id="6" name="Image 55" descr="http://adonis.u-psud.fr/users/sl1/i/imen.ben-fadhel/f973df4b86663c594d749d91acfdcdeb.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9637" y="1401762"/>
            <a:ext cx="914400" cy="1143000"/>
          </a:xfrm>
          <a:prstGeom prst="rect">
            <a:avLst/>
          </a:prstGeom>
          <a:noFill/>
          <a:ln>
            <a:noFill/>
          </a:ln>
        </p:spPr>
      </p:pic>
      <p:pic>
        <p:nvPicPr>
          <p:cNvPr id="7" name="Image 54" descr="http://adonis.u-psud.fr/users/sl1/e/eric.blaudez/342d34a749506fae42b8a69cff7e9584.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4837" y="2230810"/>
            <a:ext cx="914400" cy="1143000"/>
          </a:xfrm>
          <a:prstGeom prst="rect">
            <a:avLst/>
          </a:prstGeom>
          <a:noFill/>
          <a:ln>
            <a:noFill/>
          </a:ln>
        </p:spPr>
      </p:pic>
      <p:pic>
        <p:nvPicPr>
          <p:cNvPr id="8" name="Image 64" descr="http://adonis.u-psud.fr/users/sl2/p/paul.boosz/128946c9702692b1596c4ba6f55b4a25.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7286" y="2977961"/>
            <a:ext cx="914400" cy="1143000"/>
          </a:xfrm>
          <a:prstGeom prst="rect">
            <a:avLst/>
          </a:prstGeom>
          <a:noFill/>
          <a:ln>
            <a:noFill/>
          </a:ln>
        </p:spPr>
      </p:pic>
      <p:pic>
        <p:nvPicPr>
          <p:cNvPr id="9" name="Image 51" descr="http://adonis.u-psud.fr/users/sl3/i/imad-eddine.chaabane/062459cadcd96097bb4921d0bb228a4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8237" y="4067548"/>
            <a:ext cx="914400" cy="1143000"/>
          </a:xfrm>
          <a:prstGeom prst="rect">
            <a:avLst/>
          </a:prstGeom>
          <a:noFill/>
          <a:ln>
            <a:noFill/>
          </a:ln>
        </p:spPr>
      </p:pic>
      <p:pic>
        <p:nvPicPr>
          <p:cNvPr id="10" name="Image 50" descr="http://adonis.u-psud.fr/users/sl1/n/nassim.daoudi/138ed6814b0f419342dd158964fa74bf.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26249" y="3154362"/>
            <a:ext cx="914400" cy="1143000"/>
          </a:xfrm>
          <a:prstGeom prst="rect">
            <a:avLst/>
          </a:prstGeom>
          <a:noFill/>
          <a:ln>
            <a:noFill/>
          </a:ln>
        </p:spPr>
      </p:pic>
      <p:pic>
        <p:nvPicPr>
          <p:cNvPr id="11" name="Image 66" descr="http://adonis.u-psud.fr/users/sl2/v/victor.estrade/cf0a90c48f9dce2e9fcf118b7cff72b8.jp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80237" y="4564062"/>
            <a:ext cx="914400" cy="1143000"/>
          </a:xfrm>
          <a:prstGeom prst="rect">
            <a:avLst/>
          </a:prstGeom>
          <a:noFill/>
          <a:ln>
            <a:noFill/>
          </a:ln>
        </p:spPr>
      </p:pic>
      <p:pic>
        <p:nvPicPr>
          <p:cNvPr id="12" name="Image 46" descr="http://adonis.u-psud.fr/users/sl1/t/thibaut.gensollen/25efb18dcec52de10ad60e25f816b7ed.jp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74109" y="4754562"/>
            <a:ext cx="914400" cy="1143000"/>
          </a:xfrm>
          <a:prstGeom prst="rect">
            <a:avLst/>
          </a:prstGeom>
          <a:noFill/>
          <a:ln>
            <a:noFill/>
          </a:ln>
        </p:spPr>
      </p:pic>
      <p:pic>
        <p:nvPicPr>
          <p:cNvPr id="13" name="Image 16" descr="http://adonis.u-psud.fr/users/sl3/e/enguerrand.gentet/bd055525a9b720f0bb26b6bcbc82bfe5.jpg"/>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89637" y="4802653"/>
            <a:ext cx="914400" cy="1143000"/>
          </a:xfrm>
          <a:prstGeom prst="rect">
            <a:avLst/>
          </a:prstGeom>
          <a:noFill/>
          <a:ln>
            <a:noFill/>
          </a:ln>
        </p:spPr>
      </p:pic>
      <p:pic>
        <p:nvPicPr>
          <p:cNvPr id="14" name="Image 68" descr="http://adonis.u-psud.fr/users/sl0/h/houda.lamchahab/ef0d05824e02ccaaa701c750085e3751.jp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05133" y="3230562"/>
            <a:ext cx="914400" cy="1143000"/>
          </a:xfrm>
          <a:prstGeom prst="rect">
            <a:avLst/>
          </a:prstGeom>
          <a:noFill/>
          <a:ln>
            <a:noFill/>
          </a:ln>
        </p:spPr>
      </p:pic>
      <p:pic>
        <p:nvPicPr>
          <p:cNvPr id="15" name="Image 69" descr="http://adonis.u-psud.fr/users/sl3/j/jie.lu/03530d29d91426d6b29db17ca51630b1.jpg"/>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63696" y="2802310"/>
            <a:ext cx="914400" cy="1143000"/>
          </a:xfrm>
          <a:prstGeom prst="rect">
            <a:avLst/>
          </a:prstGeom>
          <a:noFill/>
          <a:ln>
            <a:noFill/>
          </a:ln>
        </p:spPr>
      </p:pic>
      <p:pic>
        <p:nvPicPr>
          <p:cNvPr id="16" name="Image 11" descr="http://adonis.u-psud.fr/users/sl3/b/brahim.oubrik/9118b3090b74a91b7af679aa1dbd4196.jp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87121" y="5440362"/>
            <a:ext cx="914400" cy="1143000"/>
          </a:xfrm>
          <a:prstGeom prst="rect">
            <a:avLst/>
          </a:prstGeom>
          <a:noFill/>
          <a:ln>
            <a:noFill/>
          </a:ln>
        </p:spPr>
      </p:pic>
      <p:pic>
        <p:nvPicPr>
          <p:cNvPr id="17" name="Image 10" descr="http://adonis.u-psud.fr/users/sl1/i/ines.oukid/2efcd0059b3e0ca0c929f99b4204379d.jpg"/>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94037" y="5399833"/>
            <a:ext cx="914400" cy="1143000"/>
          </a:xfrm>
          <a:prstGeom prst="rect">
            <a:avLst/>
          </a:prstGeom>
          <a:noFill/>
          <a:ln>
            <a:noFill/>
          </a:ln>
        </p:spPr>
      </p:pic>
      <p:pic>
        <p:nvPicPr>
          <p:cNvPr id="18" name="Image 70" descr="http://adonis.u-psud.fr/users/sl1/h/hadjer.rais/2c67f07c2d195f8b1f3006cbb9a664f8.jpg"/>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5237" y="4792662"/>
            <a:ext cx="914400" cy="1143000"/>
          </a:xfrm>
          <a:prstGeom prst="rect">
            <a:avLst/>
          </a:prstGeom>
          <a:noFill/>
          <a:ln>
            <a:noFill/>
          </a:ln>
        </p:spPr>
      </p:pic>
      <p:pic>
        <p:nvPicPr>
          <p:cNvPr id="19" name="Image 71" descr="http://adonis.u-psud.fr/users/sl0/m/maxime.roodnejad/2995f7f34922fd6d7fe753b393decec0.jp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290733" y="5783262"/>
            <a:ext cx="914400" cy="1143000"/>
          </a:xfrm>
          <a:prstGeom prst="rect">
            <a:avLst/>
          </a:prstGeom>
          <a:noFill/>
          <a:ln>
            <a:noFill/>
          </a:ln>
        </p:spPr>
      </p:pic>
      <p:pic>
        <p:nvPicPr>
          <p:cNvPr id="20" name="Image 7" descr="http://adonis.u-psud.fr/users/sl1/s/sami.sakly/ab6ecfdb313c02e0a0f57dd8f52b4c2c.jpg"/>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400365" y="1514848"/>
            <a:ext cx="914400" cy="1143000"/>
          </a:xfrm>
          <a:prstGeom prst="rect">
            <a:avLst/>
          </a:prstGeom>
          <a:noFill/>
          <a:ln>
            <a:noFill/>
          </a:ln>
        </p:spPr>
      </p:pic>
      <p:pic>
        <p:nvPicPr>
          <p:cNvPr id="21" name="Image 6" descr="http://adonis.u-psud.fr/users/sl2/k/katia.sana/012501a389fb345f8b275bfe49f65566.jpg"/>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018088" y="4754562"/>
            <a:ext cx="914400" cy="1143000"/>
          </a:xfrm>
          <a:prstGeom prst="rect">
            <a:avLst/>
          </a:prstGeom>
          <a:noFill/>
          <a:ln>
            <a:noFill/>
          </a:ln>
        </p:spPr>
      </p:pic>
      <p:pic>
        <p:nvPicPr>
          <p:cNvPr id="22" name="Image 5" descr="http://adonis.u-psud.fr/users/sl1/a/abbas.sardi/34eee54c8a9e539a9d47eff084fe801f.jpg"/>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966698" y="3644991"/>
            <a:ext cx="914400" cy="1143000"/>
          </a:xfrm>
          <a:prstGeom prst="rect">
            <a:avLst/>
          </a:prstGeom>
          <a:noFill/>
          <a:ln>
            <a:noFill/>
          </a:ln>
        </p:spPr>
      </p:pic>
      <p:pic>
        <p:nvPicPr>
          <p:cNvPr id="23" name="Image 72" descr="http://adonis.u-psud.fr/users/sl2/g/guokan.shang/a40ef25e4614eef5cec51aa58b6589db.jpg"/>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266237" y="2662330"/>
            <a:ext cx="914400" cy="1143000"/>
          </a:xfrm>
          <a:prstGeom prst="rect">
            <a:avLst/>
          </a:prstGeom>
          <a:noFill/>
          <a:ln>
            <a:noFill/>
          </a:ln>
        </p:spPr>
      </p:pic>
      <p:sp>
        <p:nvSpPr>
          <p:cNvPr id="24"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t>O</a:t>
            </a:r>
            <a:r>
              <a:rPr lang="en-US" b="1" dirty="0" smtClean="0"/>
              <a:t>ne hundred students (1/3 M2, 2/3 L2):</a:t>
            </a:r>
            <a:endParaRPr lang="en-US" b="1" dirty="0"/>
          </a:p>
        </p:txBody>
      </p:sp>
    </p:spTree>
    <p:extLst>
      <p:ext uri="{BB962C8B-B14F-4D97-AF65-F5344CB8AC3E}">
        <p14:creationId xmlns:p14="http://schemas.microsoft.com/office/powerpoint/2010/main" val="312863526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63563" y="1282325"/>
            <a:ext cx="6257925" cy="3981450"/>
            <a:chOff x="-563563" y="1282325"/>
            <a:chExt cx="6257925" cy="398145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282325"/>
              <a:ext cx="6257925"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960437" y="2506662"/>
              <a:ext cx="1009650" cy="457200"/>
            </a:xfrm>
            <a:prstGeom prst="ellipse">
              <a:avLst/>
            </a:prstGeom>
            <a:noFill/>
            <a:ln w="38100">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http://chalearn.org</a:t>
            </a:r>
            <a:endParaRPr lang="en-US" b="1"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437" y="373062"/>
            <a:ext cx="238125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087" y="3116262"/>
            <a:ext cx="4705350"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2328" y="1516062"/>
            <a:ext cx="5600073" cy="422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6716530" y="2641658"/>
            <a:ext cx="5591570" cy="7332604"/>
            <a:chOff x="6716530" y="2641658"/>
            <a:chExt cx="5591570" cy="7332604"/>
          </a:xfrm>
        </p:grpSpPr>
        <p:pic>
          <p:nvPicPr>
            <p:cNvPr id="13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3247" y="2641658"/>
              <a:ext cx="5574853" cy="4356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6530" y="5952366"/>
              <a:ext cx="5591570" cy="4021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79527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Challenges in research:</a:t>
            </a:r>
            <a:endParaRPr lang="en-US" b="1" dirty="0"/>
          </a:p>
        </p:txBody>
      </p:sp>
      <p:grpSp>
        <p:nvGrpSpPr>
          <p:cNvPr id="16" name="Group 15"/>
          <p:cNvGrpSpPr/>
          <p:nvPr/>
        </p:nvGrpSpPr>
        <p:grpSpPr>
          <a:xfrm>
            <a:off x="579437" y="1668462"/>
            <a:ext cx="3031920" cy="4800600"/>
            <a:chOff x="4500216" y="1623869"/>
            <a:chExt cx="3031920" cy="4800600"/>
          </a:xfrm>
        </p:grpSpPr>
        <p:sp>
          <p:nvSpPr>
            <p:cNvPr id="10" name="TextBox 9"/>
            <p:cNvSpPr txBox="1"/>
            <p:nvPr/>
          </p:nvSpPr>
          <p:spPr>
            <a:xfrm>
              <a:off x="4500216" y="1623869"/>
              <a:ext cx="3031920" cy="1689693"/>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HEPML</a:t>
              </a:r>
              <a:r>
                <a:rPr lang="en-US" sz="2000" dirty="0" smtClean="0">
                  <a:gradFill>
                    <a:gsLst>
                      <a:gs pos="2917">
                        <a:schemeClr val="tx1"/>
                      </a:gs>
                      <a:gs pos="30000">
                        <a:schemeClr val="tx1"/>
                      </a:gs>
                    </a:gsLst>
                    <a:lin ang="5400000" scaled="0"/>
                  </a:gradFill>
                </a:rPr>
                <a:t> Physique des </a:t>
              </a:r>
            </a:p>
            <a:p>
              <a:pPr>
                <a:lnSpc>
                  <a:spcPct val="90000"/>
                </a:lnSpc>
                <a:spcAft>
                  <a:spcPts val="600"/>
                </a:spcAft>
              </a:pPr>
              <a:r>
                <a:rPr lang="en-US" sz="2000" dirty="0" err="1" smtClean="0">
                  <a:gradFill>
                    <a:gsLst>
                      <a:gs pos="2917">
                        <a:schemeClr val="tx1"/>
                      </a:gs>
                      <a:gs pos="30000">
                        <a:schemeClr val="tx1"/>
                      </a:gs>
                    </a:gsLst>
                    <a:lin ang="5400000" scaled="0"/>
                  </a:gradFill>
                </a:rPr>
                <a:t>hautes</a:t>
              </a:r>
              <a:r>
                <a:rPr lang="en-US" sz="2000" dirty="0" smtClean="0">
                  <a:gradFill>
                    <a:gsLst>
                      <a:gs pos="2917">
                        <a:schemeClr val="tx1"/>
                      </a:gs>
                      <a:gs pos="30000">
                        <a:schemeClr val="tx1"/>
                      </a:gs>
                    </a:gsLst>
                    <a:lin ang="5400000" scaled="0"/>
                  </a:gradFill>
                </a:rPr>
                <a:t> </a:t>
              </a:r>
              <a:r>
                <a:rPr lang="en-US" sz="2000" dirty="0" err="1" smtClean="0"/>
                <a:t>é</a:t>
              </a:r>
              <a:r>
                <a:rPr lang="en-US" sz="2000" dirty="0" err="1" smtClean="0">
                  <a:gradFill>
                    <a:gsLst>
                      <a:gs pos="2917">
                        <a:schemeClr val="tx1"/>
                      </a:gs>
                      <a:gs pos="30000">
                        <a:schemeClr val="tx1"/>
                      </a:gs>
                    </a:gsLst>
                    <a:lin ang="5400000" scaled="0"/>
                  </a:gradFill>
                </a:rPr>
                <a:t>nergies</a:t>
              </a:r>
              <a:endParaRPr lang="en-US" sz="2000" dirty="0" smtClean="0">
                <a:gradFill>
                  <a:gsLst>
                    <a:gs pos="2917">
                      <a:schemeClr val="tx1"/>
                    </a:gs>
                    <a:gs pos="30000">
                      <a:schemeClr val="tx1"/>
                    </a:gs>
                  </a:gsLst>
                  <a:lin ang="5400000" scaled="0"/>
                </a:gradFill>
              </a:endParaRPr>
            </a:p>
            <a:p>
              <a:pPr>
                <a:lnSpc>
                  <a:spcPct val="90000"/>
                </a:lnSpc>
                <a:spcAft>
                  <a:spcPts val="600"/>
                </a:spcAft>
              </a:pPr>
              <a:r>
                <a:rPr lang="en-US" sz="2000" dirty="0" smtClean="0">
                  <a:gradFill>
                    <a:gsLst>
                      <a:gs pos="2917">
                        <a:schemeClr val="tx1"/>
                      </a:gs>
                      <a:gs pos="30000">
                        <a:schemeClr val="tx1"/>
                      </a:gs>
                    </a:gsLst>
                    <a:lin ang="5400000" scaled="0"/>
                  </a:gradFill>
                </a:rPr>
                <a:t>(with </a:t>
              </a:r>
              <a:r>
                <a:rPr lang="en-US" sz="2000" dirty="0" err="1">
                  <a:gradFill>
                    <a:gsLst>
                      <a:gs pos="2917">
                        <a:schemeClr val="tx1"/>
                      </a:gs>
                      <a:gs pos="30000">
                        <a:schemeClr val="tx1"/>
                      </a:gs>
                    </a:gsLst>
                    <a:lin ang="5400000" scaled="0"/>
                  </a:gradFill>
                </a:rPr>
                <a:t>Balazs</a:t>
              </a:r>
              <a:r>
                <a:rPr lang="en-US" sz="2000" dirty="0">
                  <a:gradFill>
                    <a:gsLst>
                      <a:gs pos="2917">
                        <a:schemeClr val="tx1"/>
                      </a:gs>
                      <a:gs pos="30000">
                        <a:schemeClr val="tx1"/>
                      </a:gs>
                    </a:gsLst>
                    <a:lin ang="5400000" scaled="0"/>
                  </a:gradFill>
                </a:rPr>
                <a:t> </a:t>
              </a:r>
              <a:r>
                <a:rPr lang="en-US" sz="2000" dirty="0" err="1" smtClean="0">
                  <a:gradFill>
                    <a:gsLst>
                      <a:gs pos="2917">
                        <a:schemeClr val="tx1"/>
                      </a:gs>
                      <a:gs pos="30000">
                        <a:schemeClr val="tx1"/>
                      </a:gs>
                    </a:gsLst>
                    <a:lin ang="5400000" scaled="0"/>
                  </a:gradFill>
                </a:rPr>
                <a:t>Kegl</a:t>
              </a:r>
              <a:r>
                <a:rPr lang="en-US" sz="2000" dirty="0" smtClean="0">
                  <a:gradFill>
                    <a:gsLst>
                      <a:gs pos="2917">
                        <a:schemeClr val="tx1"/>
                      </a:gs>
                      <a:gs pos="30000">
                        <a:schemeClr val="tx1"/>
                      </a:gs>
                    </a:gsLst>
                    <a:lin ang="5400000" scaled="0"/>
                  </a:gradFill>
                </a:rPr>
                <a:t> et</a:t>
              </a:r>
              <a:endParaRPr lang="en-US" sz="2000" dirty="0">
                <a:gradFill>
                  <a:gsLst>
                    <a:gs pos="2917">
                      <a:schemeClr val="tx1"/>
                    </a:gs>
                    <a:gs pos="30000">
                      <a:schemeClr val="tx1"/>
                    </a:gs>
                  </a:gsLst>
                  <a:lin ang="5400000" scaled="0"/>
                </a:gradFill>
              </a:endParaRPr>
            </a:p>
            <a:p>
              <a:pPr>
                <a:lnSpc>
                  <a:spcPct val="90000"/>
                </a:lnSpc>
                <a:spcAft>
                  <a:spcPts val="600"/>
                </a:spcAft>
              </a:pPr>
              <a:r>
                <a:rPr lang="en-US" sz="2000" dirty="0" smtClean="0">
                  <a:gradFill>
                    <a:gsLst>
                      <a:gs pos="2917">
                        <a:schemeClr val="tx1"/>
                      </a:gs>
                      <a:gs pos="30000">
                        <a:schemeClr val="tx1"/>
                      </a:gs>
                    </a:gsLst>
                    <a:lin ang="5400000" scaled="0"/>
                  </a:gradFill>
                </a:rPr>
                <a:t>C</a:t>
              </a:r>
              <a:r>
                <a:rPr lang="en-US" sz="2000" dirty="0" smtClean="0"/>
                <a:t>écile </a:t>
              </a:r>
              <a:r>
                <a:rPr lang="en-US" sz="2000" dirty="0" err="1" smtClean="0"/>
                <a:t>Germain</a:t>
              </a:r>
              <a:r>
                <a:rPr lang="en-US" sz="2000" dirty="0" smtClean="0"/>
                <a:t>, LRI)</a:t>
              </a:r>
              <a:endParaRPr lang="en-US" sz="2000" dirty="0" smtClean="0">
                <a:gradFill>
                  <a:gsLst>
                    <a:gs pos="2917">
                      <a:schemeClr val="tx1"/>
                    </a:gs>
                    <a:gs pos="30000">
                      <a:schemeClr val="tx1"/>
                    </a:gs>
                  </a:gsLst>
                  <a:lin ang="5400000" scaled="0"/>
                </a:gra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216" y="3224069"/>
              <a:ext cx="2671366"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Group 16"/>
          <p:cNvGrpSpPr/>
          <p:nvPr/>
        </p:nvGrpSpPr>
        <p:grpSpPr>
          <a:xfrm>
            <a:off x="4252912" y="3609312"/>
            <a:ext cx="5013325" cy="3260791"/>
            <a:chOff x="8511310" y="3100563"/>
            <a:chExt cx="5013325" cy="3260791"/>
          </a:xfrm>
        </p:grpSpPr>
        <p:sp>
          <p:nvSpPr>
            <p:cNvPr id="11" name="TextBox 10"/>
            <p:cNvSpPr txBox="1"/>
            <p:nvPr/>
          </p:nvSpPr>
          <p:spPr>
            <a:xfrm>
              <a:off x="8511310" y="3100563"/>
              <a:ext cx="5013325" cy="1335750"/>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RTE </a:t>
              </a:r>
              <a:r>
                <a:rPr lang="en-US" sz="2000" dirty="0" err="1" smtClean="0">
                  <a:gradFill>
                    <a:gsLst>
                      <a:gs pos="2917">
                        <a:schemeClr val="tx1"/>
                      </a:gs>
                      <a:gs pos="30000">
                        <a:schemeClr val="tx1"/>
                      </a:gs>
                    </a:gsLst>
                    <a:lin ang="5400000" scaled="0"/>
                  </a:gradFill>
                </a:rPr>
                <a:t>R</a:t>
              </a:r>
              <a:r>
                <a:rPr lang="en-US" sz="2000" dirty="0" err="1" smtClean="0"/>
                <a:t>é</a:t>
              </a:r>
              <a:r>
                <a:rPr lang="en-US" sz="2000" dirty="0" err="1" smtClean="0">
                  <a:gradFill>
                    <a:gsLst>
                      <a:gs pos="2917">
                        <a:schemeClr val="tx1"/>
                      </a:gs>
                      <a:gs pos="30000">
                        <a:schemeClr val="tx1"/>
                      </a:gs>
                    </a:gsLst>
                    <a:lin ang="5400000" scaled="0"/>
                  </a:gradFill>
                </a:rPr>
                <a:t>seau</a:t>
              </a:r>
              <a:r>
                <a:rPr lang="en-US" sz="2000" dirty="0" smtClean="0">
                  <a:gradFill>
                    <a:gsLst>
                      <a:gs pos="2917">
                        <a:schemeClr val="tx1"/>
                      </a:gs>
                      <a:gs pos="30000">
                        <a:schemeClr val="tx1"/>
                      </a:gs>
                    </a:gsLst>
                    <a:lin ang="5400000" scaled="0"/>
                  </a:gradFill>
                </a:rPr>
                <a:t> </a:t>
              </a:r>
              <a:r>
                <a:rPr lang="en-US" sz="2000" dirty="0" err="1" smtClean="0"/>
                <a:t>é</a:t>
              </a:r>
              <a:r>
                <a:rPr lang="en-US" sz="2000" dirty="0" err="1" smtClean="0">
                  <a:gradFill>
                    <a:gsLst>
                      <a:gs pos="2917">
                        <a:schemeClr val="tx1"/>
                      </a:gs>
                      <a:gs pos="30000">
                        <a:schemeClr val="tx1"/>
                      </a:gs>
                    </a:gsLst>
                    <a:lin ang="5400000" scaled="0"/>
                  </a:gradFill>
                </a:rPr>
                <a:t>lectrique</a:t>
              </a:r>
              <a:endParaRPr lang="en-US" sz="2000" dirty="0" smtClean="0">
                <a:gradFill>
                  <a:gsLst>
                    <a:gs pos="2917">
                      <a:schemeClr val="tx1"/>
                    </a:gs>
                    <a:gs pos="30000">
                      <a:schemeClr val="tx1"/>
                    </a:gs>
                  </a:gsLst>
                  <a:lin ang="5400000" scaled="0"/>
                </a:gradFill>
              </a:endParaRPr>
            </a:p>
            <a:p>
              <a:pPr>
                <a:lnSpc>
                  <a:spcPct val="90000"/>
                </a:lnSpc>
                <a:spcAft>
                  <a:spcPts val="600"/>
                </a:spcAft>
              </a:pPr>
              <a:r>
                <a:rPr lang="en-US" sz="2000" dirty="0" smtClean="0">
                  <a:gradFill>
                    <a:gsLst>
                      <a:gs pos="2917">
                        <a:schemeClr val="tx1"/>
                      </a:gs>
                      <a:gs pos="30000">
                        <a:schemeClr val="tx1"/>
                      </a:gs>
                    </a:gsLst>
                    <a:lin ang="5400000" scaled="0"/>
                  </a:gradFill>
                </a:rPr>
                <a:t>(with </a:t>
              </a:r>
              <a:r>
                <a:rPr lang="en-US" sz="2000" dirty="0" smtClean="0">
                  <a:gradFill>
                    <a:gsLst>
                      <a:gs pos="2917">
                        <a:schemeClr val="tx1"/>
                      </a:gs>
                      <a:gs pos="30000">
                        <a:schemeClr val="tx1"/>
                      </a:gs>
                    </a:gsLst>
                    <a:lin ang="5400000" scaled="0"/>
                  </a:gradFill>
                </a:rPr>
                <a:t>Olivier </a:t>
              </a:r>
              <a:r>
                <a:rPr lang="en-US" sz="2000" dirty="0" err="1" smtClean="0">
                  <a:gradFill>
                    <a:gsLst>
                      <a:gs pos="2917">
                        <a:schemeClr val="tx1"/>
                      </a:gs>
                      <a:gs pos="30000">
                        <a:schemeClr val="tx1"/>
                      </a:gs>
                    </a:gsLst>
                    <a:lin ang="5400000" scaled="0"/>
                  </a:gradFill>
                </a:rPr>
                <a:t>Teytaud</a:t>
              </a:r>
              <a:r>
                <a:rPr lang="en-US" sz="2000" dirty="0" smtClean="0">
                  <a:gradFill>
                    <a:gsLst>
                      <a:gs pos="2917">
                        <a:schemeClr val="tx1"/>
                      </a:gs>
                      <a:gs pos="30000">
                        <a:schemeClr val="tx1"/>
                      </a:gs>
                    </a:gsLst>
                    <a:lin ang="5400000" scaled="0"/>
                  </a:gradFill>
                </a:rPr>
                <a:t>, LRI </a:t>
              </a:r>
            </a:p>
            <a:p>
              <a:pPr>
                <a:lnSpc>
                  <a:spcPct val="90000"/>
                </a:lnSpc>
                <a:spcAft>
                  <a:spcPts val="600"/>
                </a:spcAft>
              </a:pPr>
              <a:r>
                <a:rPr lang="en-US" sz="2000" dirty="0" smtClean="0">
                  <a:gradFill>
                    <a:gsLst>
                      <a:gs pos="2917">
                        <a:schemeClr val="tx1"/>
                      </a:gs>
                      <a:gs pos="30000">
                        <a:schemeClr val="tx1"/>
                      </a:gs>
                    </a:gsLst>
                    <a:lin ang="5400000" scaled="0"/>
                  </a:gradFill>
                </a:rPr>
                <a:t>et Patrick </a:t>
              </a:r>
              <a:r>
                <a:rPr lang="en-US" sz="2000" dirty="0" err="1" smtClean="0">
                  <a:gradFill>
                    <a:gsLst>
                      <a:gs pos="2917">
                        <a:schemeClr val="tx1"/>
                      </a:gs>
                      <a:gs pos="30000">
                        <a:schemeClr val="tx1"/>
                      </a:gs>
                    </a:gsLst>
                    <a:lin ang="5400000" scaled="0"/>
                  </a:gradFill>
                </a:rPr>
                <a:t>Panciatici</a:t>
              </a:r>
              <a:r>
                <a:rPr lang="en-US" sz="2000" dirty="0" smtClean="0">
                  <a:gradFill>
                    <a:gsLst>
                      <a:gs pos="2917">
                        <a:schemeClr val="tx1"/>
                      </a:gs>
                      <a:gs pos="30000">
                        <a:schemeClr val="tx1"/>
                      </a:gs>
                    </a:gsLst>
                    <a:lin ang="5400000" scaled="0"/>
                  </a:gradFill>
                </a:rPr>
                <a:t>, RTE)</a:t>
              </a:r>
            </a:p>
          </p:txBody>
        </p:sp>
        <p:pic>
          <p:nvPicPr>
            <p:cNvPr id="15" name="Picture 14"/>
            <p:cNvPicPr/>
            <p:nvPr/>
          </p:nvPicPr>
          <p:blipFill>
            <a:blip r:embed="rId3"/>
            <a:stretch>
              <a:fillRect/>
            </a:stretch>
          </p:blipFill>
          <p:spPr>
            <a:xfrm>
              <a:off x="8511310" y="4451904"/>
              <a:ext cx="3474173" cy="1909450"/>
            </a:xfrm>
            <a:prstGeom prst="rect">
              <a:avLst/>
            </a:prstGeom>
          </p:spPr>
        </p:pic>
      </p:grpSp>
      <p:grpSp>
        <p:nvGrpSpPr>
          <p:cNvPr id="4" name="Group 3"/>
          <p:cNvGrpSpPr/>
          <p:nvPr/>
        </p:nvGrpSpPr>
        <p:grpSpPr>
          <a:xfrm>
            <a:off x="8493090" y="3455501"/>
            <a:ext cx="3516347" cy="3343363"/>
            <a:chOff x="8546535" y="2300494"/>
            <a:chExt cx="3516347" cy="3343363"/>
          </a:xfrm>
        </p:grpSpPr>
        <p:sp>
          <p:nvSpPr>
            <p:cNvPr id="9" name="TextBox 8"/>
            <p:cNvSpPr txBox="1"/>
            <p:nvPr/>
          </p:nvSpPr>
          <p:spPr>
            <a:xfrm>
              <a:off x="8546535" y="2300494"/>
              <a:ext cx="3516347" cy="1335750"/>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Homo </a:t>
              </a:r>
              <a:r>
                <a:rPr lang="en-US" sz="2400" b="1" dirty="0" err="1" smtClean="0">
                  <a:gradFill>
                    <a:gsLst>
                      <a:gs pos="2917">
                        <a:schemeClr val="tx1"/>
                      </a:gs>
                      <a:gs pos="30000">
                        <a:schemeClr val="tx1"/>
                      </a:gs>
                    </a:gsLst>
                    <a:lin ang="5400000" scaled="0"/>
                  </a:gradFill>
                </a:rPr>
                <a:t>Numericus</a:t>
              </a:r>
              <a:endParaRPr lang="en-US" sz="2400" b="1" dirty="0" smtClean="0">
                <a:gradFill>
                  <a:gsLst>
                    <a:gs pos="2917">
                      <a:schemeClr val="tx1"/>
                    </a:gs>
                    <a:gs pos="30000">
                      <a:schemeClr val="tx1"/>
                    </a:gs>
                  </a:gsLst>
                  <a:lin ang="5400000" scaled="0"/>
                </a:gradFill>
              </a:endParaRPr>
            </a:p>
            <a:p>
              <a:pPr>
                <a:lnSpc>
                  <a:spcPct val="90000"/>
                </a:lnSpc>
                <a:spcAft>
                  <a:spcPts val="600"/>
                </a:spcAft>
              </a:pPr>
              <a:r>
                <a:rPr lang="en-US" sz="2000" dirty="0" err="1" smtClean="0">
                  <a:gradFill>
                    <a:gsLst>
                      <a:gs pos="2917">
                        <a:schemeClr val="tx1"/>
                      </a:gs>
                      <a:gs pos="30000">
                        <a:schemeClr val="tx1"/>
                      </a:gs>
                    </a:gsLst>
                    <a:lin ang="5400000" scaled="0"/>
                  </a:gradFill>
                </a:rPr>
                <a:t>Recommandations</a:t>
              </a:r>
              <a:r>
                <a:rPr lang="en-US" sz="2000" dirty="0" smtClean="0">
                  <a:gradFill>
                    <a:gsLst>
                      <a:gs pos="2917">
                        <a:schemeClr val="tx1"/>
                      </a:gs>
                      <a:gs pos="30000">
                        <a:schemeClr val="tx1"/>
                      </a:gs>
                    </a:gsLst>
                    <a:lin ang="5400000" scaled="0"/>
                  </a:gradFill>
                </a:rPr>
                <a:t> </a:t>
              </a:r>
              <a:r>
                <a:rPr lang="en-US" sz="2000" dirty="0" err="1" smtClean="0">
                  <a:gradFill>
                    <a:gsLst>
                      <a:gs pos="2917">
                        <a:schemeClr val="tx1"/>
                      </a:gs>
                      <a:gs pos="30000">
                        <a:schemeClr val="tx1"/>
                      </a:gs>
                    </a:gsLst>
                    <a:lin ang="5400000" scaled="0"/>
                  </a:gradFill>
                </a:rPr>
                <a:t>d’emploi</a:t>
              </a:r>
              <a:endParaRPr lang="en-US" sz="2000" dirty="0" smtClean="0">
                <a:gradFill>
                  <a:gsLst>
                    <a:gs pos="2917">
                      <a:schemeClr val="tx1"/>
                    </a:gs>
                    <a:gs pos="30000">
                      <a:schemeClr val="tx1"/>
                    </a:gs>
                  </a:gsLst>
                  <a:lin ang="5400000" scaled="0"/>
                </a:gradFill>
              </a:endParaRPr>
            </a:p>
            <a:p>
              <a:pPr>
                <a:lnSpc>
                  <a:spcPct val="90000"/>
                </a:lnSpc>
                <a:spcAft>
                  <a:spcPts val="600"/>
                </a:spcAft>
              </a:pPr>
              <a:r>
                <a:rPr lang="en-US" sz="2000" dirty="0" smtClean="0">
                  <a:gradFill>
                    <a:gsLst>
                      <a:gs pos="2917">
                        <a:schemeClr val="tx1"/>
                      </a:gs>
                      <a:gs pos="30000">
                        <a:schemeClr val="tx1"/>
                      </a:gs>
                    </a:gsLst>
                    <a:lin ang="5400000" scaled="0"/>
                  </a:gradFill>
                </a:rPr>
                <a:t>(with </a:t>
              </a:r>
              <a:r>
                <a:rPr lang="en-US" sz="2000" dirty="0" err="1" smtClean="0">
                  <a:gradFill>
                    <a:gsLst>
                      <a:gs pos="2917">
                        <a:schemeClr val="tx1"/>
                      </a:gs>
                      <a:gs pos="30000">
                        <a:schemeClr val="tx1"/>
                      </a:gs>
                    </a:gsLst>
                    <a:lin ang="5400000" scaled="0"/>
                  </a:gradFill>
                </a:rPr>
                <a:t>Mich</a:t>
              </a:r>
              <a:r>
                <a:rPr lang="en-US" sz="2000" dirty="0" err="1"/>
                <a:t>è</a:t>
              </a:r>
              <a:r>
                <a:rPr lang="en-US" sz="2000" dirty="0" err="1" smtClean="0">
                  <a:gradFill>
                    <a:gsLst>
                      <a:gs pos="2917">
                        <a:schemeClr val="tx1"/>
                      </a:gs>
                      <a:gs pos="30000">
                        <a:schemeClr val="tx1"/>
                      </a:gs>
                    </a:gsLst>
                    <a:lin ang="5400000" scaled="0"/>
                  </a:gradFill>
                </a:rPr>
                <a:t>le</a:t>
              </a:r>
              <a:r>
                <a:rPr lang="en-US" sz="2000" dirty="0" smtClean="0">
                  <a:gradFill>
                    <a:gsLst>
                      <a:gs pos="2917">
                        <a:schemeClr val="tx1"/>
                      </a:gs>
                      <a:gs pos="30000">
                        <a:schemeClr val="tx1"/>
                      </a:gs>
                    </a:gsLst>
                    <a:lin ang="5400000" scaled="0"/>
                  </a:gradFill>
                </a:rPr>
                <a:t> </a:t>
              </a:r>
              <a:r>
                <a:rPr lang="en-US" sz="2000" dirty="0" err="1" smtClean="0">
                  <a:gradFill>
                    <a:gsLst>
                      <a:gs pos="2917">
                        <a:schemeClr val="tx1"/>
                      </a:gs>
                      <a:gs pos="30000">
                        <a:schemeClr val="tx1"/>
                      </a:gs>
                    </a:gsLst>
                    <a:lin ang="5400000" scaled="0"/>
                  </a:gradFill>
                </a:rPr>
                <a:t>Sebag</a:t>
              </a:r>
              <a:r>
                <a:rPr lang="en-US" sz="2000" dirty="0" smtClean="0">
                  <a:gradFill>
                    <a:gsLst>
                      <a:gs pos="2917">
                        <a:schemeClr val="tx1"/>
                      </a:gs>
                      <a:gs pos="30000">
                        <a:schemeClr val="tx1"/>
                      </a:gs>
                    </a:gsLst>
                    <a:lin ang="5400000" scaled="0"/>
                  </a:gradFill>
                </a:rPr>
                <a:t>, LRI)</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1367" y="3615032"/>
              <a:ext cx="307657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 name="Group 2"/>
          <p:cNvGrpSpPr/>
          <p:nvPr/>
        </p:nvGrpSpPr>
        <p:grpSpPr>
          <a:xfrm>
            <a:off x="4618037" y="1599834"/>
            <a:ext cx="9622630" cy="1891346"/>
            <a:chOff x="4618037" y="1599834"/>
            <a:chExt cx="9622630" cy="1891346"/>
          </a:xfrm>
        </p:grpSpPr>
        <p:pic>
          <p:nvPicPr>
            <p:cNvPr id="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8037" y="1599834"/>
              <a:ext cx="3376402" cy="1891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024017" y="1599834"/>
              <a:ext cx="6216650" cy="1132618"/>
            </a:xfrm>
            <a:prstGeom prst="rect">
              <a:avLst/>
            </a:prstGeom>
          </p:spPr>
          <p:txBody>
            <a:bodyPr>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AutoML</a:t>
              </a:r>
              <a:r>
                <a:rPr lang="en-US" sz="2000" dirty="0" smtClean="0">
                  <a:gradFill>
                    <a:gsLst>
                      <a:gs pos="2917">
                        <a:schemeClr val="tx1"/>
                      </a:gs>
                      <a:gs pos="30000">
                        <a:schemeClr val="tx1"/>
                      </a:gs>
                    </a:gsLst>
                    <a:lin ang="5400000" scaled="0"/>
                  </a:gradFill>
                </a:rPr>
                <a:t> </a:t>
              </a:r>
              <a:r>
                <a:rPr lang="en-US" sz="2000" dirty="0" smtClean="0">
                  <a:gradFill>
                    <a:gsLst>
                      <a:gs pos="2917">
                        <a:schemeClr val="tx1"/>
                      </a:gs>
                      <a:gs pos="30000">
                        <a:schemeClr val="tx1"/>
                      </a:gs>
                    </a:gsLst>
                    <a:lin ang="5400000" scaled="0"/>
                  </a:gradFill>
                </a:rPr>
                <a:t>(with </a:t>
              </a:r>
              <a:r>
                <a:rPr lang="en-US" sz="2000" dirty="0" err="1" smtClean="0">
                  <a:gradFill>
                    <a:gsLst>
                      <a:gs pos="2917">
                        <a:schemeClr val="tx1"/>
                      </a:gs>
                      <a:gs pos="30000">
                        <a:schemeClr val="tx1"/>
                      </a:gs>
                    </a:gsLst>
                    <a:lin ang="5400000" scaled="0"/>
                  </a:gradFill>
                </a:rPr>
                <a:t>Balazs</a:t>
              </a:r>
              <a:r>
                <a:rPr lang="en-US" sz="2000" dirty="0" smtClean="0">
                  <a:gradFill>
                    <a:gsLst>
                      <a:gs pos="2917">
                        <a:schemeClr val="tx1"/>
                      </a:gs>
                      <a:gs pos="30000">
                        <a:schemeClr val="tx1"/>
                      </a:gs>
                    </a:gsLst>
                    <a:lin ang="5400000" scaled="0"/>
                  </a:gradFill>
                </a:rPr>
                <a:t> </a:t>
              </a:r>
              <a:r>
                <a:rPr lang="en-US" sz="2000" dirty="0" err="1" smtClean="0">
                  <a:gradFill>
                    <a:gsLst>
                      <a:gs pos="2917">
                        <a:schemeClr val="tx1"/>
                      </a:gs>
                      <a:gs pos="30000">
                        <a:schemeClr val="tx1"/>
                      </a:gs>
                    </a:gsLst>
                    <a:lin ang="5400000" scaled="0"/>
                  </a:gradFill>
                </a:rPr>
                <a:t>Kegl</a:t>
              </a:r>
              <a:r>
                <a:rPr lang="en-US" sz="2000" dirty="0" smtClean="0">
                  <a:gradFill>
                    <a:gsLst>
                      <a:gs pos="2917">
                        <a:schemeClr val="tx1"/>
                      </a:gs>
                      <a:gs pos="30000">
                        <a:schemeClr val="tx1"/>
                      </a:gs>
                    </a:gsLst>
                    <a:lin ang="5400000" scaled="0"/>
                  </a:gradFill>
                </a:rPr>
                <a:t> </a:t>
              </a:r>
            </a:p>
            <a:p>
              <a:pPr>
                <a:lnSpc>
                  <a:spcPct val="90000"/>
                </a:lnSpc>
                <a:spcAft>
                  <a:spcPts val="600"/>
                </a:spcAft>
              </a:pPr>
              <a:r>
                <a:rPr lang="en-US" sz="2000" dirty="0" smtClean="0">
                  <a:gradFill>
                    <a:gsLst>
                      <a:gs pos="2917">
                        <a:schemeClr val="tx1"/>
                      </a:gs>
                      <a:gs pos="30000">
                        <a:schemeClr val="tx1"/>
                      </a:gs>
                    </a:gsLst>
                    <a:lin ang="5400000" scaled="0"/>
                  </a:gradFill>
                </a:rPr>
                <a:t>et </a:t>
              </a:r>
              <a:r>
                <a:rPr lang="en-US" sz="2000" dirty="0">
                  <a:gradFill>
                    <a:gsLst>
                      <a:gs pos="2917">
                        <a:schemeClr val="tx1"/>
                      </a:gs>
                      <a:gs pos="30000">
                        <a:schemeClr val="tx1"/>
                      </a:gs>
                    </a:gsLst>
                    <a:lin ang="5400000" scaled="0"/>
                  </a:gradFill>
                </a:rPr>
                <a:t>C</a:t>
              </a:r>
              <a:r>
                <a:rPr lang="en-US" sz="2000" dirty="0"/>
                <a:t>écile </a:t>
              </a:r>
              <a:r>
                <a:rPr lang="en-US" sz="2000" dirty="0" err="1"/>
                <a:t>Germain</a:t>
              </a:r>
              <a:r>
                <a:rPr lang="en-US" sz="2000" dirty="0"/>
                <a:t>, LRI)</a:t>
              </a:r>
              <a:endParaRPr lang="en-US" sz="2000" dirty="0">
                <a:gradFill>
                  <a:gsLst>
                    <a:gs pos="2917">
                      <a:schemeClr val="tx1"/>
                    </a:gs>
                    <a:gs pos="30000">
                      <a:schemeClr val="tx1"/>
                    </a:gs>
                  </a:gsLst>
                  <a:lin ang="5400000" scaled="0"/>
                </a:gradFill>
              </a:endParaRPr>
            </a:p>
            <a:p>
              <a:pPr>
                <a:lnSpc>
                  <a:spcPct val="90000"/>
                </a:lnSpc>
                <a:spcAft>
                  <a:spcPts val="600"/>
                </a:spcAft>
              </a:pPr>
              <a:endParaRPr lang="en-US" sz="2000" dirty="0">
                <a:gradFill>
                  <a:gsLst>
                    <a:gs pos="2917">
                      <a:schemeClr val="tx1"/>
                    </a:gs>
                    <a:gs pos="30000">
                      <a:schemeClr val="tx1"/>
                    </a:gs>
                  </a:gsLst>
                  <a:lin ang="5400000" scaled="0"/>
                </a:gradFill>
              </a:endParaRPr>
            </a:p>
          </p:txBody>
        </p:sp>
      </p:grpSp>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28237" y="144462"/>
            <a:ext cx="2208211" cy="90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112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out)">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ircle(out)">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out)">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ircle(out)">
                                      <p:cBhvr>
                                        <p:cTn id="2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 y="2793198"/>
            <a:ext cx="57150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High Energy Physics:</a:t>
            </a:r>
            <a:endParaRPr lang="en-US" b="1" dirty="0"/>
          </a:p>
        </p:txBody>
      </p:sp>
      <p:sp>
        <p:nvSpPr>
          <p:cNvPr id="2" name="TextBox 1"/>
          <p:cNvSpPr txBox="1"/>
          <p:nvPr/>
        </p:nvSpPr>
        <p:spPr>
          <a:xfrm>
            <a:off x="690465" y="6069798"/>
            <a:ext cx="58952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Large hadron Collider </a:t>
            </a:r>
            <a:r>
              <a:rPr lang="en-US" dirty="0" smtClean="0">
                <a:gradFill>
                  <a:gsLst>
                    <a:gs pos="2917">
                      <a:schemeClr val="tx1"/>
                    </a:gs>
                    <a:gs pos="30000">
                      <a:schemeClr val="tx1"/>
                    </a:gs>
                  </a:gsLst>
                  <a:lin ang="5400000" scaled="0"/>
                </a:gradFill>
              </a:rPr>
              <a:t>(27 km de </a:t>
            </a:r>
            <a:r>
              <a:rPr lang="en-US" dirty="0" err="1" smtClean="0">
                <a:gradFill>
                  <a:gsLst>
                    <a:gs pos="2917">
                      <a:schemeClr val="tx1"/>
                    </a:gs>
                    <a:gs pos="30000">
                      <a:schemeClr val="tx1"/>
                    </a:gs>
                  </a:gsLst>
                  <a:lin ang="5400000" scaled="0"/>
                </a:gradFill>
              </a:rPr>
              <a:t>circonference</a:t>
            </a:r>
            <a:r>
              <a:rPr lang="en-US" dirty="0" smtClean="0">
                <a:gradFill>
                  <a:gsLst>
                    <a:gs pos="2917">
                      <a:schemeClr val="tx1"/>
                    </a:gs>
                    <a:gs pos="30000">
                      <a:schemeClr val="tx1"/>
                    </a:gs>
                  </a:gsLst>
                  <a:lin ang="5400000" scaled="0"/>
                </a:gradFill>
              </a:rPr>
              <a:t>)</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237" y="3954462"/>
            <a:ext cx="43815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037" y="1439862"/>
            <a:ext cx="4171951" cy="2287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73002" y="1295612"/>
            <a:ext cx="5743688" cy="1363450"/>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Higgs ML challenge (2014) </a:t>
            </a:r>
          </a:p>
          <a:p>
            <a:pPr>
              <a:lnSpc>
                <a:spcPct val="90000"/>
              </a:lnSpc>
              <a:spcAft>
                <a:spcPts val="600"/>
              </a:spcAft>
            </a:pPr>
            <a:r>
              <a:rPr lang="en-US" dirty="0" smtClean="0">
                <a:gradFill>
                  <a:gsLst>
                    <a:gs pos="2917">
                      <a:schemeClr val="tx1"/>
                    </a:gs>
                    <a:gs pos="30000">
                      <a:schemeClr val="tx1"/>
                    </a:gs>
                  </a:gsLst>
                  <a:lin ang="5400000" scaled="0"/>
                </a:gradFill>
              </a:rPr>
              <a:t>with </a:t>
            </a:r>
            <a:r>
              <a:rPr lang="en-US" dirty="0" smtClean="0">
                <a:gradFill>
                  <a:gsLst>
                    <a:gs pos="2917">
                      <a:schemeClr val="tx1"/>
                    </a:gs>
                    <a:gs pos="30000">
                      <a:schemeClr val="tx1"/>
                    </a:gs>
                  </a:gsLst>
                  <a:lin ang="5400000" scaled="0"/>
                </a:gradFill>
              </a:rPr>
              <a:t>Cecile </a:t>
            </a:r>
            <a:r>
              <a:rPr lang="en-US" dirty="0" err="1" smtClean="0">
                <a:gradFill>
                  <a:gsLst>
                    <a:gs pos="2917">
                      <a:schemeClr val="tx1"/>
                    </a:gs>
                    <a:gs pos="30000">
                      <a:schemeClr val="tx1"/>
                    </a:gs>
                  </a:gsLst>
                  <a:lin ang="5400000" scaled="0"/>
                </a:gradFill>
              </a:rPr>
              <a:t>Germain</a:t>
            </a:r>
            <a:r>
              <a:rPr lang="en-US" dirty="0" smtClean="0">
                <a:gradFill>
                  <a:gsLst>
                    <a:gs pos="2917">
                      <a:schemeClr val="tx1"/>
                    </a:gs>
                    <a:gs pos="30000">
                      <a:schemeClr val="tx1"/>
                    </a:gs>
                  </a:gsLst>
                  <a:lin ang="5400000" scaled="0"/>
                </a:gradFill>
              </a:rPr>
              <a:t>, David Rousseau and </a:t>
            </a:r>
            <a:r>
              <a:rPr lang="en-US" dirty="0" err="1" smtClean="0">
                <a:gradFill>
                  <a:gsLst>
                    <a:gs pos="2917">
                      <a:schemeClr val="tx1"/>
                    </a:gs>
                    <a:gs pos="30000">
                      <a:schemeClr val="tx1"/>
                    </a:gs>
                  </a:gsLst>
                  <a:lin ang="5400000" scaled="0"/>
                </a:gradFill>
              </a:rPr>
              <a:t>Balazs</a:t>
            </a:r>
            <a:r>
              <a:rPr lang="en-US" dirty="0" smtClean="0">
                <a:gradFill>
                  <a:gsLst>
                    <a:gs pos="2917">
                      <a:schemeClr val="tx1"/>
                    </a:gs>
                    <a:gs pos="30000">
                      <a:schemeClr val="tx1"/>
                    </a:gs>
                  </a:gsLst>
                  <a:lin ang="5400000" scaled="0"/>
                </a:gradFill>
              </a:rPr>
              <a:t> </a:t>
            </a:r>
            <a:r>
              <a:rPr lang="en-US" dirty="0" err="1" smtClean="0">
                <a:gradFill>
                  <a:gsLst>
                    <a:gs pos="2917">
                      <a:schemeClr val="tx1"/>
                    </a:gs>
                    <a:gs pos="30000">
                      <a:schemeClr val="tx1"/>
                    </a:gs>
                  </a:gsLst>
                  <a:lin ang="5400000" scaled="0"/>
                </a:gradFill>
              </a:rPr>
              <a:t>Kegl</a:t>
            </a:r>
            <a:endParaRPr lang="en-US" dirty="0" smtClean="0">
              <a:gradFill>
                <a:gsLst>
                  <a:gs pos="2917">
                    <a:schemeClr val="tx1"/>
                  </a:gs>
                  <a:gs pos="30000">
                    <a:schemeClr val="tx1"/>
                  </a:gs>
                </a:gsLst>
                <a:lin ang="5400000" scaled="0"/>
              </a:gradFill>
            </a:endParaRPr>
          </a:p>
          <a:p>
            <a:pPr>
              <a:lnSpc>
                <a:spcPct val="90000"/>
              </a:lnSpc>
              <a:spcAft>
                <a:spcPts val="600"/>
              </a:spcAft>
            </a:pPr>
            <a:r>
              <a:rPr lang="en-US" sz="2400" dirty="0" smtClean="0">
                <a:gradFill>
                  <a:gsLst>
                    <a:gs pos="2917">
                      <a:schemeClr val="tx1"/>
                    </a:gs>
                    <a:gs pos="30000">
                      <a:schemeClr val="tx1"/>
                    </a:gs>
                  </a:gsLst>
                  <a:lin ang="5400000" scaled="0"/>
                </a:gradFill>
              </a:rPr>
              <a:t>Track ML in preparation</a:t>
            </a:r>
            <a:endParaRPr lang="en-US" dirty="0" smtClean="0">
              <a:gradFill>
                <a:gsLst>
                  <a:gs pos="2917">
                    <a:schemeClr val="tx1"/>
                  </a:gs>
                  <a:gs pos="30000">
                    <a:schemeClr val="tx1"/>
                  </a:gs>
                </a:gsLst>
                <a:lin ang="5400000" scaled="0"/>
              </a:gradFill>
            </a:endParaRPr>
          </a:p>
        </p:txBody>
      </p:sp>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8237" y="144462"/>
            <a:ext cx="2208211" cy="90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2682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err="1" smtClean="0"/>
              <a:t>AutoML</a:t>
            </a:r>
            <a:r>
              <a:rPr lang="en-US" b="1" dirty="0" smtClean="0"/>
              <a:t> </a:t>
            </a:r>
            <a:r>
              <a:rPr lang="en-US" b="1" dirty="0" smtClean="0"/>
              <a:t>challenge:</a:t>
            </a:r>
            <a:endParaRPr lang="en-US" b="1" dirty="0"/>
          </a:p>
        </p:txBody>
      </p:sp>
      <p:grpSp>
        <p:nvGrpSpPr>
          <p:cNvPr id="26" name="Group 25"/>
          <p:cNvGrpSpPr/>
          <p:nvPr/>
        </p:nvGrpSpPr>
        <p:grpSpPr>
          <a:xfrm>
            <a:off x="10116340" y="68262"/>
            <a:ext cx="2251075" cy="3879833"/>
            <a:chOff x="9229728" y="2182638"/>
            <a:chExt cx="3090864" cy="4571965"/>
          </a:xfrm>
        </p:grpSpPr>
        <p:sp>
          <p:nvSpPr>
            <p:cNvPr id="4" name="Rectangle 3"/>
            <p:cNvSpPr/>
            <p:nvPr/>
          </p:nvSpPr>
          <p:spPr bwMode="auto">
            <a:xfrm>
              <a:off x="10741031" y="4293978"/>
              <a:ext cx="1504950" cy="528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bwMode="auto">
            <a:xfrm>
              <a:off x="10858504" y="3676441"/>
              <a:ext cx="1377950" cy="50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bwMode="auto">
            <a:xfrm>
              <a:off x="10672767" y="4982953"/>
              <a:ext cx="1614487" cy="5286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7105" y="4327316"/>
              <a:ext cx="836613" cy="48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547" y="2182638"/>
              <a:ext cx="1055667" cy="1384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48928" y="2182638"/>
              <a:ext cx="1786226" cy="63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47192" y="5583028"/>
              <a:ext cx="304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841042" y="5048041"/>
              <a:ext cx="128111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7192" y="4978191"/>
              <a:ext cx="1354137" cy="53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904542" y="3719304"/>
              <a:ext cx="1287462"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29728" y="6198978"/>
              <a:ext cx="138271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690229" y="6227553"/>
              <a:ext cx="1630363"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722104" y="5595728"/>
              <a:ext cx="514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5"/>
            <p:cNvSpPr txBox="1">
              <a:spLocks noChangeArrowheads="1"/>
            </p:cNvSpPr>
            <p:nvPr/>
          </p:nvSpPr>
          <p:spPr bwMode="auto">
            <a:xfrm>
              <a:off x="10111671" y="5656053"/>
              <a:ext cx="1508140" cy="3626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cs typeface="Times New Roman" pitchFamily="18" charset="0"/>
                </a:defRPr>
              </a:lvl1pPr>
              <a:lvl2pPr marL="742950" indent="-285750" eaLnBrk="0" hangingPunct="0">
                <a:spcBef>
                  <a:spcPct val="20000"/>
                </a:spcBef>
                <a:buChar char="–"/>
                <a:defRPr sz="2800">
                  <a:solidFill>
                    <a:schemeClr val="tx1"/>
                  </a:solidFill>
                  <a:latin typeface="Times New Roman" pitchFamily="18" charset="0"/>
                  <a:cs typeface="Times New Roman" pitchFamily="18" charset="0"/>
                </a:defRPr>
              </a:lvl2pPr>
              <a:lvl3pPr marL="1143000" indent="-228600" eaLnBrk="0" hangingPunct="0">
                <a:spcBef>
                  <a:spcPct val="20000"/>
                </a:spcBef>
                <a:buChar char="•"/>
                <a:defRPr sz="2400">
                  <a:solidFill>
                    <a:schemeClr val="tx1"/>
                  </a:solidFill>
                  <a:latin typeface="Times New Roman" pitchFamily="18" charset="0"/>
                  <a:cs typeface="Times New Roman" pitchFamily="18" charset="0"/>
                </a:defRPr>
              </a:lvl3pPr>
              <a:lvl4pPr marL="1600200" indent="-228600" eaLnBrk="0" hangingPunct="0">
                <a:spcBef>
                  <a:spcPct val="20000"/>
                </a:spcBef>
                <a:buChar char="–"/>
                <a:defRPr sz="2000">
                  <a:solidFill>
                    <a:schemeClr val="tx1"/>
                  </a:solidFill>
                  <a:latin typeface="Times New Roman" pitchFamily="18" charset="0"/>
                  <a:cs typeface="Times New Roman" pitchFamily="18" charset="0"/>
                </a:defRPr>
              </a:lvl4pPr>
              <a:lvl5pPr marL="2057400" indent="-228600" eaLnBrk="0" hangingPunct="0">
                <a:spcBef>
                  <a:spcPct val="20000"/>
                </a:spcBef>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400" dirty="0">
                  <a:solidFill>
                    <a:schemeClr val="bg1"/>
                  </a:solidFill>
                </a:rPr>
                <a:t>IJCNN 2015</a:t>
              </a:r>
            </a:p>
          </p:txBody>
        </p:sp>
        <p:sp>
          <p:nvSpPr>
            <p:cNvPr id="19" name="Rectangle 18"/>
            <p:cNvSpPr/>
            <p:nvPr/>
          </p:nvSpPr>
          <p:spPr>
            <a:xfrm>
              <a:off x="11558592" y="5505240"/>
              <a:ext cx="120650" cy="685800"/>
            </a:xfrm>
            <a:prstGeom prst="rect">
              <a:avLst/>
            </a:prstGeom>
            <a:solidFill>
              <a:srgbClr val="03BA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11679242" y="5595728"/>
              <a:ext cx="46037"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448928" y="2881102"/>
              <a:ext cx="179015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08310" y="3676855"/>
              <a:ext cx="1447800" cy="52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08310" y="4261239"/>
              <a:ext cx="1364457" cy="561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TextBox 5"/>
          <p:cNvSpPr txBox="1">
            <a:spLocks noChangeArrowheads="1"/>
          </p:cNvSpPr>
          <p:nvPr/>
        </p:nvSpPr>
        <p:spPr bwMode="auto">
          <a:xfrm>
            <a:off x="3782219" y="5926732"/>
            <a:ext cx="65228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cs typeface="Times New Roman" pitchFamily="18" charset="0"/>
              </a:defRPr>
            </a:lvl1pPr>
            <a:lvl2pPr marL="742950" indent="-285750" eaLnBrk="0" hangingPunct="0">
              <a:spcBef>
                <a:spcPct val="20000"/>
              </a:spcBef>
              <a:buChar char="–"/>
              <a:defRPr sz="2800">
                <a:solidFill>
                  <a:schemeClr val="tx1"/>
                </a:solidFill>
                <a:latin typeface="Times New Roman" pitchFamily="18" charset="0"/>
                <a:cs typeface="Times New Roman" pitchFamily="18" charset="0"/>
              </a:defRPr>
            </a:lvl2pPr>
            <a:lvl3pPr marL="1143000" indent="-228600" eaLnBrk="0" hangingPunct="0">
              <a:spcBef>
                <a:spcPct val="20000"/>
              </a:spcBef>
              <a:buChar char="•"/>
              <a:defRPr sz="2400">
                <a:solidFill>
                  <a:schemeClr val="tx1"/>
                </a:solidFill>
                <a:latin typeface="Times New Roman" pitchFamily="18" charset="0"/>
                <a:cs typeface="Times New Roman" pitchFamily="18" charset="0"/>
              </a:defRPr>
            </a:lvl3pPr>
            <a:lvl4pPr marL="1600200" indent="-228600" eaLnBrk="0" hangingPunct="0">
              <a:spcBef>
                <a:spcPct val="20000"/>
              </a:spcBef>
              <a:buChar char="–"/>
              <a:defRPr sz="2000">
                <a:solidFill>
                  <a:schemeClr val="tx1"/>
                </a:solidFill>
                <a:latin typeface="Times New Roman" pitchFamily="18" charset="0"/>
                <a:cs typeface="Times New Roman" pitchFamily="18" charset="0"/>
              </a:defRPr>
            </a:lvl4pPr>
            <a:lvl5pPr marL="2057400" indent="-228600" eaLnBrk="0" hangingPunct="0">
              <a:spcBef>
                <a:spcPct val="20000"/>
              </a:spcBef>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9pPr>
          </a:lstStyle>
          <a:p>
            <a:pPr eaLnBrk="1" hangingPunct="1">
              <a:spcBef>
                <a:spcPct val="0"/>
              </a:spcBef>
              <a:buFontTx/>
              <a:buNone/>
            </a:pPr>
            <a:r>
              <a:rPr lang="en-US" altLang="en-US" sz="1800" b="1" dirty="0">
                <a:solidFill>
                  <a:srgbClr val="0000FF"/>
                </a:solidFill>
                <a:latin typeface="+mj-lt"/>
                <a:cs typeface="Arial" panose="020B0604020202020204" pitchFamily="34" charset="0"/>
              </a:rPr>
              <a:t>Methods for Improving Bayesian Optimization for </a:t>
            </a:r>
            <a:r>
              <a:rPr lang="en-US" altLang="en-US" sz="1800" b="1" dirty="0" err="1">
                <a:solidFill>
                  <a:srgbClr val="0000FF"/>
                </a:solidFill>
                <a:latin typeface="+mj-lt"/>
                <a:cs typeface="Arial" panose="020B0604020202020204" pitchFamily="34" charset="0"/>
              </a:rPr>
              <a:t>AutoML</a:t>
            </a:r>
            <a:endParaRPr lang="en-US" altLang="en-US" sz="1800" b="1" dirty="0">
              <a:solidFill>
                <a:srgbClr val="0000FF"/>
              </a:solidFill>
              <a:latin typeface="+mj-lt"/>
              <a:cs typeface="Arial" panose="020B0604020202020204" pitchFamily="34" charset="0"/>
            </a:endParaRPr>
          </a:p>
          <a:p>
            <a:pPr eaLnBrk="1" hangingPunct="1">
              <a:spcBef>
                <a:spcPct val="0"/>
              </a:spcBef>
              <a:buFontTx/>
              <a:buNone/>
            </a:pPr>
            <a:r>
              <a:rPr lang="en-US" altLang="en-US" sz="1800" dirty="0">
                <a:solidFill>
                  <a:srgbClr val="0000FF"/>
                </a:solidFill>
                <a:latin typeface="+mj-lt"/>
                <a:cs typeface="Arial" panose="020B0604020202020204" pitchFamily="34" charset="0"/>
              </a:rPr>
              <a:t>Matthias </a:t>
            </a:r>
            <a:r>
              <a:rPr lang="en-US" altLang="en-US" sz="1800" dirty="0" err="1">
                <a:solidFill>
                  <a:srgbClr val="0000FF"/>
                </a:solidFill>
                <a:latin typeface="+mj-lt"/>
                <a:cs typeface="Arial" panose="020B0604020202020204" pitchFamily="34" charset="0"/>
              </a:rPr>
              <a:t>Feurer</a:t>
            </a:r>
            <a:r>
              <a:rPr lang="en-US" altLang="en-US" sz="1800" dirty="0">
                <a:solidFill>
                  <a:srgbClr val="0000FF"/>
                </a:solidFill>
                <a:latin typeface="+mj-lt"/>
                <a:cs typeface="Arial" panose="020B0604020202020204" pitchFamily="34" charset="0"/>
              </a:rPr>
              <a:t>, Aaron Klein, Katharina </a:t>
            </a:r>
            <a:r>
              <a:rPr lang="en-US" altLang="en-US" sz="1800" dirty="0" err="1">
                <a:solidFill>
                  <a:srgbClr val="0000FF"/>
                </a:solidFill>
                <a:latin typeface="+mj-lt"/>
                <a:cs typeface="Arial" panose="020B0604020202020204" pitchFamily="34" charset="0"/>
              </a:rPr>
              <a:t>Eggensperger</a:t>
            </a:r>
            <a:r>
              <a:rPr lang="en-US" altLang="en-US" sz="1800" dirty="0">
                <a:solidFill>
                  <a:srgbClr val="0000FF"/>
                </a:solidFill>
                <a:latin typeface="+mj-lt"/>
                <a:cs typeface="Arial" panose="020B0604020202020204" pitchFamily="34" charset="0"/>
              </a:rPr>
              <a:t>, </a:t>
            </a:r>
            <a:r>
              <a:rPr lang="en-US" altLang="en-US" sz="1800" dirty="0" err="1">
                <a:solidFill>
                  <a:srgbClr val="0000FF"/>
                </a:solidFill>
                <a:latin typeface="+mj-lt"/>
                <a:cs typeface="Arial" panose="020B0604020202020204" pitchFamily="34" charset="0"/>
              </a:rPr>
              <a:t>Jost</a:t>
            </a:r>
            <a:r>
              <a:rPr lang="en-US" altLang="en-US" sz="1800" dirty="0">
                <a:solidFill>
                  <a:srgbClr val="0000FF"/>
                </a:solidFill>
                <a:latin typeface="+mj-lt"/>
                <a:cs typeface="Arial" panose="020B0604020202020204" pitchFamily="34" charset="0"/>
              </a:rPr>
              <a:t> Tobias, </a:t>
            </a:r>
          </a:p>
          <a:p>
            <a:pPr eaLnBrk="1" hangingPunct="1">
              <a:spcBef>
                <a:spcPct val="0"/>
              </a:spcBef>
              <a:buFontTx/>
              <a:buNone/>
            </a:pPr>
            <a:r>
              <a:rPr lang="en-US" altLang="en-US" sz="1800" dirty="0">
                <a:solidFill>
                  <a:srgbClr val="0000FF"/>
                </a:solidFill>
                <a:latin typeface="+mj-lt"/>
                <a:cs typeface="Arial" panose="020B0604020202020204" pitchFamily="34" charset="0"/>
              </a:rPr>
              <a:t>Manuel Blum, Frank </a:t>
            </a:r>
            <a:r>
              <a:rPr lang="en-US" altLang="en-US" sz="1800" dirty="0" err="1">
                <a:solidFill>
                  <a:srgbClr val="0000FF"/>
                </a:solidFill>
                <a:latin typeface="+mj-lt"/>
                <a:cs typeface="Arial" panose="020B0604020202020204" pitchFamily="34" charset="0"/>
              </a:rPr>
              <a:t>Hutter</a:t>
            </a:r>
            <a:r>
              <a:rPr lang="en-US" altLang="en-US" sz="1800" dirty="0">
                <a:solidFill>
                  <a:srgbClr val="0000FF"/>
                </a:solidFill>
                <a:latin typeface="+mj-lt"/>
                <a:cs typeface="Arial" panose="020B0604020202020204" pitchFamily="34" charset="0"/>
              </a:rPr>
              <a:t>, ICML workshop on </a:t>
            </a:r>
            <a:r>
              <a:rPr lang="en-US" altLang="en-US" sz="1800" dirty="0" err="1">
                <a:solidFill>
                  <a:srgbClr val="0000FF"/>
                </a:solidFill>
                <a:latin typeface="+mj-lt"/>
                <a:cs typeface="Arial" panose="020B0604020202020204" pitchFamily="34" charset="0"/>
              </a:rPr>
              <a:t>AutoML</a:t>
            </a:r>
            <a:r>
              <a:rPr lang="en-US" altLang="en-US" sz="1800" dirty="0">
                <a:solidFill>
                  <a:srgbClr val="0000FF"/>
                </a:solidFill>
                <a:latin typeface="+mj-lt"/>
                <a:cs typeface="Arial" panose="020B0604020202020204" pitchFamily="34" charset="0"/>
              </a:rPr>
              <a:t>, 2015. </a:t>
            </a:r>
          </a:p>
        </p:txBody>
      </p:sp>
      <p:pic>
        <p:nvPicPr>
          <p:cNvPr id="25"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75037" y="4487862"/>
            <a:ext cx="7810500"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7037" y="1245641"/>
            <a:ext cx="9631363" cy="2708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1837" y="4487862"/>
            <a:ext cx="2257425"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29"/>
          <p:cNvSpPr/>
          <p:nvPr/>
        </p:nvSpPr>
        <p:spPr>
          <a:xfrm>
            <a:off x="427037" y="4101146"/>
            <a:ext cx="7215180" cy="341632"/>
          </a:xfrm>
          <a:prstGeom prst="rect">
            <a:avLst/>
          </a:prstGeom>
        </p:spPr>
        <p:txBody>
          <a:bodyPr wrap="none">
            <a:spAutoFit/>
          </a:bodyPr>
          <a:lstStyle/>
          <a:p>
            <a:pPr>
              <a:lnSpc>
                <a:spcPct val="90000"/>
              </a:lnSpc>
              <a:spcAft>
                <a:spcPts val="600"/>
              </a:spcAft>
            </a:pPr>
            <a:r>
              <a:rPr lang="en-US" dirty="0" smtClean="0">
                <a:gradFill>
                  <a:gsLst>
                    <a:gs pos="2917">
                      <a:schemeClr val="tx1"/>
                    </a:gs>
                    <a:gs pos="30000">
                      <a:schemeClr val="tx1"/>
                    </a:gs>
                  </a:gsLst>
                  <a:lin ang="5400000" scaled="0"/>
                </a:gradFill>
              </a:rPr>
              <a:t>C</a:t>
            </a:r>
            <a:r>
              <a:rPr lang="en-US" dirty="0" smtClean="0">
                <a:gradFill>
                  <a:gsLst>
                    <a:gs pos="2917">
                      <a:schemeClr val="tx1"/>
                    </a:gs>
                    <a:gs pos="30000">
                      <a:schemeClr val="tx1"/>
                    </a:gs>
                  </a:gsLst>
                  <a:lin ang="5400000" scaled="0"/>
                </a:gradFill>
              </a:rPr>
              <a:t>ollaborators include: </a:t>
            </a:r>
            <a:r>
              <a:rPr lang="en-US" dirty="0" smtClean="0">
                <a:gradFill>
                  <a:gsLst>
                    <a:gs pos="2917">
                      <a:schemeClr val="tx1"/>
                    </a:gs>
                    <a:gs pos="30000">
                      <a:schemeClr val="tx1"/>
                    </a:gs>
                  </a:gsLst>
                  <a:lin ang="5400000" scaled="0"/>
                </a:gradFill>
              </a:rPr>
              <a:t>Michele </a:t>
            </a:r>
            <a:r>
              <a:rPr lang="en-US" dirty="0" err="1" smtClean="0">
                <a:gradFill>
                  <a:gsLst>
                    <a:gs pos="2917">
                      <a:schemeClr val="tx1"/>
                    </a:gs>
                    <a:gs pos="30000">
                      <a:schemeClr val="tx1"/>
                    </a:gs>
                  </a:gsLst>
                  <a:lin ang="5400000" scaled="0"/>
                </a:gradFill>
              </a:rPr>
              <a:t>Sebag</a:t>
            </a:r>
            <a:r>
              <a:rPr lang="en-US" dirty="0" smtClean="0">
                <a:gradFill>
                  <a:gsLst>
                    <a:gs pos="2917">
                      <a:schemeClr val="tx1"/>
                    </a:gs>
                    <a:gs pos="30000">
                      <a:schemeClr val="tx1"/>
                    </a:gs>
                  </a:gsLst>
                  <a:lin ang="5400000" scaled="0"/>
                </a:gradFill>
              </a:rPr>
              <a:t>, Cecile </a:t>
            </a:r>
            <a:r>
              <a:rPr lang="en-US" dirty="0" err="1">
                <a:gradFill>
                  <a:gsLst>
                    <a:gs pos="2917">
                      <a:schemeClr val="tx1"/>
                    </a:gs>
                    <a:gs pos="30000">
                      <a:schemeClr val="tx1"/>
                    </a:gs>
                  </a:gsLst>
                  <a:lin ang="5400000" scaled="0"/>
                </a:gradFill>
              </a:rPr>
              <a:t>Germain</a:t>
            </a:r>
            <a:r>
              <a:rPr lang="en-US" dirty="0">
                <a:gradFill>
                  <a:gsLst>
                    <a:gs pos="2917">
                      <a:schemeClr val="tx1"/>
                    </a:gs>
                    <a:gs pos="30000">
                      <a:schemeClr val="tx1"/>
                    </a:gs>
                  </a:gsLst>
                  <a:lin ang="5400000" scaled="0"/>
                </a:gradFill>
              </a:rPr>
              <a:t>, </a:t>
            </a:r>
            <a:r>
              <a:rPr lang="en-US" dirty="0" smtClean="0">
                <a:gradFill>
                  <a:gsLst>
                    <a:gs pos="2917">
                      <a:schemeClr val="tx1"/>
                    </a:gs>
                    <a:gs pos="30000">
                      <a:schemeClr val="tx1"/>
                    </a:gs>
                  </a:gsLst>
                  <a:lin ang="5400000" scaled="0"/>
                </a:gradFill>
              </a:rPr>
              <a:t>and </a:t>
            </a:r>
            <a:r>
              <a:rPr lang="en-US" dirty="0" err="1" smtClean="0">
                <a:gradFill>
                  <a:gsLst>
                    <a:gs pos="2917">
                      <a:schemeClr val="tx1"/>
                    </a:gs>
                    <a:gs pos="30000">
                      <a:schemeClr val="tx1"/>
                    </a:gs>
                  </a:gsLst>
                  <a:lin ang="5400000" scaled="0"/>
                </a:gradFill>
              </a:rPr>
              <a:t>Balazs</a:t>
            </a:r>
            <a:r>
              <a:rPr lang="en-US" dirty="0" smtClean="0">
                <a:gradFill>
                  <a:gsLst>
                    <a:gs pos="2917">
                      <a:schemeClr val="tx1"/>
                    </a:gs>
                    <a:gs pos="30000">
                      <a:schemeClr val="tx1"/>
                    </a:gs>
                  </a:gsLst>
                  <a:lin ang="5400000" scaled="0"/>
                </a:gradFill>
              </a:rPr>
              <a:t> </a:t>
            </a:r>
            <a:r>
              <a:rPr lang="en-US" dirty="0" err="1">
                <a:gradFill>
                  <a:gsLst>
                    <a:gs pos="2917">
                      <a:schemeClr val="tx1"/>
                    </a:gs>
                    <a:gs pos="30000">
                      <a:schemeClr val="tx1"/>
                    </a:gs>
                  </a:gsLst>
                  <a:lin ang="5400000" scaled="0"/>
                </a:gradFill>
              </a:rPr>
              <a:t>Kegl</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6915222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637" y="2489200"/>
            <a:ext cx="6086842" cy="3914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6"/>
          <p:cNvSpPr txBox="1">
            <a:spLocks/>
          </p:cNvSpPr>
          <p:nvPr/>
        </p:nvSpPr>
        <p:spPr>
          <a:xfrm>
            <a:off x="274320" y="296897"/>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smtClean="0"/>
              <a:t>When will </a:t>
            </a:r>
            <a:r>
              <a:rPr lang="en-US" b="1" dirty="0" err="1" smtClean="0"/>
              <a:t>AutoML</a:t>
            </a:r>
            <a:r>
              <a:rPr lang="en-US" b="1" dirty="0" smtClean="0"/>
              <a:t> </a:t>
            </a:r>
            <a:r>
              <a:rPr lang="en-US" b="1" dirty="0" smtClean="0"/>
              <a:t>happen?</a:t>
            </a:r>
            <a:endParaRPr lang="en-US" b="1" dirty="0"/>
          </a:p>
        </p:txBody>
      </p:sp>
      <p:sp>
        <p:nvSpPr>
          <p:cNvPr id="2" name="Rectangle 1"/>
          <p:cNvSpPr/>
          <p:nvPr/>
        </p:nvSpPr>
        <p:spPr>
          <a:xfrm>
            <a:off x="1189037" y="6392862"/>
            <a:ext cx="8666346" cy="369332"/>
          </a:xfrm>
          <a:prstGeom prst="rect">
            <a:avLst/>
          </a:prstGeom>
        </p:spPr>
        <p:txBody>
          <a:bodyPr wrap="square">
            <a:spAutoFit/>
          </a:bodyPr>
          <a:lstStyle/>
          <a:p>
            <a:r>
              <a:rPr lang="en-US" dirty="0"/>
              <a:t>http://www.kdnuggets.com/2015/05/data-scientists-automated-2025.html</a:t>
            </a:r>
          </a:p>
        </p:txBody>
      </p:sp>
      <p:sp>
        <p:nvSpPr>
          <p:cNvPr id="4" name="Rectangle 3"/>
          <p:cNvSpPr/>
          <p:nvPr/>
        </p:nvSpPr>
        <p:spPr>
          <a:xfrm>
            <a:off x="731837" y="1243479"/>
            <a:ext cx="11201400" cy="923330"/>
          </a:xfrm>
          <a:prstGeom prst="rect">
            <a:avLst/>
          </a:prstGeom>
        </p:spPr>
        <p:txBody>
          <a:bodyPr wrap="square">
            <a:spAutoFit/>
          </a:bodyPr>
          <a:lstStyle/>
          <a:p>
            <a:r>
              <a:rPr lang="en-US" b="1" dirty="0">
                <a:solidFill>
                  <a:schemeClr val="bg2"/>
                </a:solidFill>
              </a:rPr>
              <a:t>Data Scientist has been called the sexiest job of the 21st century. </a:t>
            </a:r>
            <a:endParaRPr lang="en-US" b="1" dirty="0" smtClean="0">
              <a:solidFill>
                <a:schemeClr val="bg2"/>
              </a:solidFill>
            </a:endParaRPr>
          </a:p>
          <a:p>
            <a:r>
              <a:rPr lang="en-US" b="1" dirty="0" smtClean="0">
                <a:solidFill>
                  <a:schemeClr val="bg2"/>
                </a:solidFill>
              </a:rPr>
              <a:t>But </a:t>
            </a:r>
            <a:r>
              <a:rPr lang="en-US" b="1" dirty="0">
                <a:solidFill>
                  <a:schemeClr val="bg2"/>
                </a:solidFill>
              </a:rPr>
              <a:t>perhaps the century will last only 25 </a:t>
            </a:r>
            <a:r>
              <a:rPr lang="en-US" b="1" dirty="0" smtClean="0">
                <a:solidFill>
                  <a:schemeClr val="bg2"/>
                </a:solidFill>
              </a:rPr>
              <a:t>years.		</a:t>
            </a:r>
          </a:p>
          <a:p>
            <a:r>
              <a:rPr lang="en-US" b="1" dirty="0">
                <a:solidFill>
                  <a:schemeClr val="bg2"/>
                </a:solidFill>
              </a:rPr>
              <a:t>	</a:t>
            </a:r>
            <a:r>
              <a:rPr lang="en-US" b="1" dirty="0" smtClean="0">
                <a:solidFill>
                  <a:schemeClr val="bg2"/>
                </a:solidFill>
              </a:rPr>
              <a:t>		</a:t>
            </a:r>
            <a:r>
              <a:rPr lang="en-US" b="1" dirty="0">
                <a:solidFill>
                  <a:schemeClr val="bg2"/>
                </a:solidFill>
              </a:rPr>
              <a:t> </a:t>
            </a:r>
            <a:r>
              <a:rPr lang="en-US" b="1" dirty="0" smtClean="0">
                <a:solidFill>
                  <a:schemeClr val="bg2"/>
                </a:solidFill>
              </a:rPr>
              <a:t>                                 Gregory </a:t>
            </a:r>
            <a:r>
              <a:rPr lang="en-US" b="1" dirty="0" err="1">
                <a:solidFill>
                  <a:schemeClr val="bg2"/>
                </a:solidFill>
              </a:rPr>
              <a:t>Piatetsky</a:t>
            </a:r>
            <a:endParaRPr lang="en-US" b="1" dirty="0">
              <a:solidFill>
                <a:schemeClr val="bg2"/>
              </a:solidFill>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9437" y="1362263"/>
            <a:ext cx="3959684" cy="503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0648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_Faculty_Summit_2014_16x9">
  <a:themeElements>
    <a:clrScheme name="Custom 2">
      <a:dk1>
        <a:srgbClr val="505050"/>
      </a:dk1>
      <a:lt1>
        <a:srgbClr val="FFFFFF"/>
      </a:lt1>
      <a:dk2>
        <a:srgbClr val="00188F"/>
      </a:dk2>
      <a:lt2>
        <a:srgbClr val="D2D2D2"/>
      </a:lt2>
      <a:accent1>
        <a:srgbClr val="00188F"/>
      </a:accent1>
      <a:accent2>
        <a:srgbClr val="00BCF2"/>
      </a:accent2>
      <a:accent3>
        <a:srgbClr val="0072C6"/>
      </a:accent3>
      <a:accent4>
        <a:srgbClr val="68217A"/>
      </a:accent4>
      <a:accent5>
        <a:srgbClr val="EC008C"/>
      </a:accent5>
      <a:accent6>
        <a:srgbClr val="FCD116"/>
      </a:accent6>
      <a:hlink>
        <a:srgbClr val="7F7F7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name="MS_Research_Faculty_Summit_2013_r02.potx" id="{CEA2FF14-159A-4D94-8F33-18E5AE538622}" vid="{2681BD7B-6D05-495B-8CF7-6BC150A0F0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ermInfo xmlns="http://schemas.microsoft.com/office/infopath/2007/PartnerControls">
          <TermName>Faculty Summit 2014</TermName>
          <TermId>11111111-1111-1111-1111-111111111111</TermId>
        </TermInfo>
      </Terms>
    </TaxKeywordTaxHTField>
    <TaxCatchAll xmlns="230e9df3-be65-4c73-a93b-d1236ebd677e">
      <Value>204</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2EC7EEA45EEE4588B02F1990EE9DBD" ma:contentTypeVersion="0" ma:contentTypeDescription="Create a new document." ma:contentTypeScope="" ma:versionID="28b2088f22b28a67e16f99b9ad7b576a">
  <xsd:schema xmlns:xsd="http://www.w3.org/2001/XMLSchema" xmlns:xs="http://www.w3.org/2001/XMLSchema" xmlns:p="http://schemas.microsoft.com/office/2006/metadata/properties" xmlns:ns2="230e9df3-be65-4c73-a93b-d1236ebd677e" targetNamespace="http://schemas.microsoft.com/office/2006/metadata/properties" ma:root="true" ma:fieldsID="3d52099bd915607d58b02009fa7db87c"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308abd3-f9a7-4703-91dc-050430dc0af3}" ma:internalName="TaxCatchAll" ma:showField="CatchAllData" ma:web="2acf7488-fdcf-4053-983d-a3e614961164">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308abd3-f9a7-4703-91dc-050430dc0af3}" ma:internalName="TaxCatchAllLabel" ma:readOnly="true" ma:showField="CatchAllDataLabel" ma:web="2acf7488-fdcf-4053-983d-a3e6149611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230e9df3-be65-4c73-a93b-d1236ebd677e"/>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B08260-BBFE-4DB7-961F-6EC68F4947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MS_Research_Faculty_Summit_2013_r03</Template>
  <TotalTime>14117</TotalTime>
  <Words>940</Words>
  <Application>Microsoft Office PowerPoint</Application>
  <PresentationFormat>Custom</PresentationFormat>
  <Paragraphs>261</Paragraphs>
  <Slides>29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 Black</vt:lpstr>
      <vt:lpstr>Wingdings</vt:lpstr>
      <vt:lpstr>Times New Roman</vt:lpstr>
      <vt:lpstr>Calibri</vt:lpstr>
      <vt:lpstr>Segoe Script</vt:lpstr>
      <vt:lpstr>Segoe UI</vt:lpstr>
      <vt:lpstr>Segoe UI Light</vt:lpstr>
      <vt:lpstr>MS_Faculty_Summit_2014_16x9</vt:lpstr>
      <vt:lpstr> Practical teaching of data science: the role of challenges Isabelle Guyon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Practical teaching of data science:  the role of challenges Isabelle Guyon </vt:lpstr>
    </vt:vector>
  </TitlesOfParts>
  <Manager>&lt;Comms manager/speech writer&gt;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&lt;Presentation Title&gt;</dc:title>
  <dc:subject>Faculty Summit 2014</dc:subject>
  <dc:creator>&lt;Speaker&gt;</dc:creator>
  <cp:keywords>Faculty Summit 2014</cp:keywords>
  <dc:description>Template by: 
Formatting by: 
Audience Type: External</dc:description>
  <cp:lastModifiedBy>Windows User</cp:lastModifiedBy>
  <cp:revision>418</cp:revision>
  <cp:lastPrinted>2013-03-28T20:42:44Z</cp:lastPrinted>
  <dcterms:created xsi:type="dcterms:W3CDTF">2013-07-11T07:47:16Z</dcterms:created>
  <dcterms:modified xsi:type="dcterms:W3CDTF">2016-04-12T10:11:49Z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0x010100422EC7EEA45EEE4588B02F1990EE9DBD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axKeyword">
    <vt:lpwstr>204;#Faculty Summit 2013|6f143189-66b9-4c5a-a9d5-8bef3e0ac95e</vt:lpwstr>
  </property>
</Properties>
</file>